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67" r:id="rId6"/>
    <p:sldId id="269" r:id="rId7"/>
    <p:sldId id="276" r:id="rId8"/>
    <p:sldId id="264" r:id="rId9"/>
    <p:sldId id="265" r:id="rId10"/>
    <p:sldId id="282" r:id="rId11"/>
    <p:sldId id="283" r:id="rId12"/>
    <p:sldId id="281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FF0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7F50F-112D-4704-9624-A83AEDDFB024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A118-C3E3-4BDB-B1F0-EADB369AE1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45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3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Κάθε φορά που ακούνε μια λέξη με χ φωνάζουν Μπουμ! Έπειτα 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A118-C3E3-4BDB-B1F0-EADB369AE12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88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Τι έγινε τελικά; Εντοπίζουμε τα σημεία στίξης.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A118-C3E3-4BDB-B1F0-EADB369AE12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28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Παρουσιάζω γράμμα και γραφή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3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Κάθε φορά που ακούνε μια λέξη με χ φωνάζουν Μπουμ! Έπειτα 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A118-C3E3-4BDB-B1F0-EADB369AE12D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88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το ποίημα. Απλή αναφορά στην απόστροφο.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A118-C3E3-4BDB-B1F0-EADB369AE12D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65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3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Κάθε φορά που ακούνε μια λέξη με χ φωνάζουν Μπουμ! Έπειτα 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A118-C3E3-4BDB-B1F0-EADB369AE12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88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Ολικά: με τα χέρια δείχνουμε ολόκληρο, συλλαβιστά : παλαμάκια,</a:t>
            </a:r>
            <a:r>
              <a:rPr lang="el-GR" baseline="0" dirty="0" smtClean="0"/>
              <a:t> γράμμα –γράμμα: παλαμάκια δαχτύλων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9A118-C3E3-4BDB-B1F0-EADB369AE12D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9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D5D4-F094-4FF4-BA76-0433AF643898}" type="datetimeFigureOut">
              <a:rPr lang="el-GR" smtClean="0"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1355-709E-4A9F-9BDA-9B15A82A806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%20ta3h\glwssa\3.%20&#956;&#953;&#945;%20&#960;&#945;&#961;&#945;&#963;&#964;&#945;&#963;&#951;%20&#963;&#964;&#951;&#957;%20&#960;&#955;&#945;&#964;&#949;&#953;&#945;\&#935;,&#967;\1&#951;%20&#956;&#949;&#961;&#945;\&#935;&#940;&#963;&#945;&#956;&#949;%20&#964;&#951;%20&#947;&#940;&#964;&#945;-&#935;&#967;-%20&#915;&#955;&#974;&#963;&#963;&#945;%20&#913;%20&#916;&#951;&#956;&#959;&#964;&#953;&#954;&#959;&#973;%20-%20YouTube.fl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9144000" cy="690262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455968" cy="1470025"/>
          </a:xfrm>
        </p:spPr>
        <p:txBody>
          <a:bodyPr>
            <a:noAutofit/>
          </a:bodyPr>
          <a:lstStyle/>
          <a:p>
            <a:r>
              <a:rPr lang="el-GR" sz="72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Χάσαμε τη γάτα</a:t>
            </a:r>
            <a:endParaRPr lang="el-GR" sz="72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/>
          <a:lstStyle/>
          <a:p>
            <a:r>
              <a:rPr lang="el-GR" sz="6000" dirty="0" smtClean="0">
                <a:latin typeface="Comic Sans MS" panose="030F0702030302020204" pitchFamily="66" charset="0"/>
              </a:rPr>
              <a:t>Χ</a:t>
            </a:r>
            <a:r>
              <a:rPr lang="en-US" sz="6000" dirty="0" smtClean="0">
                <a:latin typeface="Comic Sans MS" panose="030F0702030302020204" pitchFamily="66" charset="0"/>
              </a:rPr>
              <a:t> </a:t>
            </a:r>
            <a:r>
              <a:rPr lang="el-GR" sz="6000" dirty="0" smtClean="0">
                <a:latin typeface="Comic Sans MS" panose="030F0702030302020204" pitchFamily="66" charset="0"/>
              </a:rPr>
              <a:t>χ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179512" y="6381328"/>
            <a:ext cx="5400600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Δασκάλα : Ελευθερία Παπαδημητρίου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9144000" cy="690262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455968" cy="1470025"/>
          </a:xfrm>
        </p:spPr>
        <p:txBody>
          <a:bodyPr>
            <a:noAutofit/>
          </a:bodyPr>
          <a:lstStyle/>
          <a:p>
            <a:r>
              <a:rPr lang="el-GR" sz="72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Χάσαμε τη γάτα</a:t>
            </a:r>
            <a:endParaRPr lang="el-GR" sz="72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/>
          <a:lstStyle/>
          <a:p>
            <a:r>
              <a:rPr lang="el-GR" sz="6000" dirty="0" smtClean="0">
                <a:latin typeface="Comic Sans MS" panose="030F0702030302020204" pitchFamily="66" charset="0"/>
              </a:rPr>
              <a:t>Χ</a:t>
            </a:r>
            <a:r>
              <a:rPr lang="en-US" sz="6000" dirty="0" smtClean="0">
                <a:latin typeface="Comic Sans MS" panose="030F0702030302020204" pitchFamily="66" charset="0"/>
              </a:rPr>
              <a:t> </a:t>
            </a:r>
            <a:r>
              <a:rPr lang="el-GR" sz="6000" dirty="0" smtClean="0">
                <a:latin typeface="Comic Sans MS" panose="030F0702030302020204" pitchFamily="66" charset="0"/>
              </a:rPr>
              <a:t>χ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Υπότιτλος 2"/>
          <p:cNvSpPr txBox="1">
            <a:spLocks/>
          </p:cNvSpPr>
          <p:nvPr/>
        </p:nvSpPr>
        <p:spPr>
          <a:xfrm>
            <a:off x="539552" y="6475784"/>
            <a:ext cx="5400600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Δασκάλα : Ελευθερία Παπαδημητρίου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539552" y="4891980"/>
            <a:ext cx="46805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Τετράδιο εργασιών</a:t>
            </a: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1"/>
            <a:ext cx="3203848" cy="21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207" y="1616550"/>
            <a:ext cx="9188207" cy="52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16550"/>
            <a:ext cx="1657598" cy="1412028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-21837" y="0"/>
            <a:ext cx="6732240" cy="1779399"/>
          </a:xfrm>
          <a:prstGeom prst="wedgeRoundRectCallout">
            <a:avLst>
              <a:gd name="adj1" fmla="val 63868"/>
              <a:gd name="adj2" fmla="val 4975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Διαβάζουμε!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6468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6" y="1412776"/>
            <a:ext cx="9144000" cy="43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000"/>
            <a:ext cx="8229600" cy="114300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B0F0"/>
                </a:solidFill>
                <a:latin typeface="+mn-lt"/>
              </a:rPr>
              <a:t>Τ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ι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βλέπουμε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; </a:t>
            </a:r>
            <a:br>
              <a:rPr lang="en-US" b="1" dirty="0" smtClean="0">
                <a:solidFill>
                  <a:srgbClr val="00B0F0"/>
                </a:solidFill>
                <a:latin typeface="+mn-lt"/>
              </a:rPr>
            </a:b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Κυκλώνουμε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τα</a:t>
            </a:r>
            <a:r>
              <a:rPr lang="en-US" b="1" dirty="0" smtClean="0">
                <a:solidFill>
                  <a:srgbClr val="00B0F0"/>
                </a:solidFill>
                <a:latin typeface="+mn-lt"/>
              </a:rPr>
              <a:t> Χ </a:t>
            </a:r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χ</a:t>
            </a:r>
            <a:endParaRPr lang="en-US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8" y="1622212"/>
            <a:ext cx="919629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- Έλλειψη"/>
          <p:cNvSpPr/>
          <p:nvPr/>
        </p:nvSpPr>
        <p:spPr>
          <a:xfrm>
            <a:off x="715716" y="1988840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4 - Έλλειψη"/>
          <p:cNvSpPr/>
          <p:nvPr/>
        </p:nvSpPr>
        <p:spPr>
          <a:xfrm>
            <a:off x="3203848" y="2648450"/>
            <a:ext cx="576064" cy="877269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4 - Έλλειψη"/>
          <p:cNvSpPr/>
          <p:nvPr/>
        </p:nvSpPr>
        <p:spPr>
          <a:xfrm>
            <a:off x="4636219" y="2206315"/>
            <a:ext cx="288032" cy="45262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4 - Έλλειψη"/>
          <p:cNvSpPr/>
          <p:nvPr/>
        </p:nvSpPr>
        <p:spPr>
          <a:xfrm>
            <a:off x="6252770" y="4223920"/>
            <a:ext cx="432048" cy="72008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4 - Έλλειψη"/>
          <p:cNvSpPr/>
          <p:nvPr/>
        </p:nvSpPr>
        <p:spPr>
          <a:xfrm>
            <a:off x="4849028" y="2398464"/>
            <a:ext cx="288032" cy="45262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4" y="0"/>
            <a:ext cx="7479848" cy="6858000"/>
          </a:xfrm>
          <a:prstGeom prst="rect">
            <a:avLst/>
          </a:prstGeom>
        </p:spPr>
      </p:pic>
      <p:sp>
        <p:nvSpPr>
          <p:cNvPr id="16" name="Βέλος προς τα κάτω 15"/>
          <p:cNvSpPr/>
          <p:nvPr/>
        </p:nvSpPr>
        <p:spPr>
          <a:xfrm rot="20587025">
            <a:off x="3954427" y="1113451"/>
            <a:ext cx="355355" cy="4824536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4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2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16380" y="2462"/>
            <a:ext cx="566623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λάχανο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61767" y="2057400"/>
            <a:ext cx="20733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λά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359294" y="2057399"/>
            <a:ext cx="19918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χα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731056" y="2057398"/>
            <a:ext cx="19704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νο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3146" y="4780583"/>
            <a:ext cx="1045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λ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951914" y="4800600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ά</a:t>
            </a:r>
            <a:endParaRPr lang="el-GR" sz="13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940304" y="4860413"/>
            <a:ext cx="1229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α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563176" y="4800600"/>
            <a:ext cx="10182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ν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844445" y="4780584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ο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3576463" y="4860413"/>
            <a:ext cx="9829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Aka-AcidGR-DiaryGirl" pitchFamily="2" charset="-95"/>
              </a:rPr>
              <a:t>χ</a:t>
            </a:r>
            <a:endParaRPr lang="el-GR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471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493184" y="3636313"/>
            <a:ext cx="43954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4772796" y="3657218"/>
            <a:ext cx="415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0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</a:t>
            </a:r>
            <a:endParaRPr lang="en-US" sz="40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332636" y="4581128"/>
            <a:ext cx="415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0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</a:t>
            </a:r>
            <a:endParaRPr lang="en-US" sz="40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4196732" y="4581128"/>
            <a:ext cx="415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0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</a:t>
            </a:r>
            <a:endParaRPr lang="en-US" sz="40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2" y="0"/>
            <a:ext cx="9132007" cy="67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956216" y="1332057"/>
            <a:ext cx="36901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264960" y="2060848"/>
            <a:ext cx="426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133" y="2852936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1533" y="3573016"/>
            <a:ext cx="3016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016298" y="4368225"/>
            <a:ext cx="3818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254090" y="5148481"/>
            <a:ext cx="3016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2555776" y="5892225"/>
            <a:ext cx="4752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χ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</a:t>
            </a:r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    λ    ί     κ     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2" y="1484784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/>
        </p:nvSpPr>
        <p:spPr>
          <a:xfrm>
            <a:off x="899592" y="3140968"/>
            <a:ext cx="76328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0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Πάτησα         ένα               χ</a:t>
            </a:r>
            <a:r>
              <a:rPr lang="el-GR" sz="40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αλίκι</a:t>
            </a:r>
            <a:endParaRPr lang="en-US" sz="40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929"/>
            <a:ext cx="91543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-61771" y="0"/>
            <a:ext cx="9144000" cy="912320"/>
          </a:xfrm>
          <a:prstGeom prst="wedgeRoundRectCallout">
            <a:avLst>
              <a:gd name="adj1" fmla="val 34160"/>
              <a:gd name="adj2" fmla="val 8426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3600" dirty="0" smtClean="0"/>
              <a:t>Ποιους βλέπουμε στην εικόνα; </a:t>
            </a:r>
            <a:endParaRPr lang="el-GR" sz="3600" dirty="0"/>
          </a:p>
        </p:txBody>
      </p:sp>
      <p:sp>
        <p:nvSpPr>
          <p:cNvPr id="3" name="Επεξήγηση με στρογγυλεμένο παραλληλόγραμμο 2"/>
          <p:cNvSpPr/>
          <p:nvPr/>
        </p:nvSpPr>
        <p:spPr>
          <a:xfrm>
            <a:off x="-52174" y="19439"/>
            <a:ext cx="9137417" cy="954295"/>
          </a:xfrm>
          <a:prstGeom prst="wedgeRoundRectCallout">
            <a:avLst>
              <a:gd name="adj1" fmla="val 33892"/>
              <a:gd name="adj2" fmla="val 8282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βρίσκονται; </a:t>
            </a: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-97412" y="2205"/>
            <a:ext cx="9215282" cy="1068067"/>
          </a:xfrm>
          <a:prstGeom prst="wedgeRoundRectCallout">
            <a:avLst>
              <a:gd name="adj1" fmla="val 34644"/>
              <a:gd name="adj2" fmla="val 6509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Τι άραγε να νιώθουν τα παιδιά</a:t>
            </a:r>
            <a:r>
              <a:rPr lang="el-GR" sz="4000" dirty="0" smtClean="0"/>
              <a:t>;</a:t>
            </a:r>
            <a:endParaRPr lang="el-GR" sz="4000" dirty="0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-66625" y="48224"/>
            <a:ext cx="9184495" cy="1022048"/>
          </a:xfrm>
          <a:prstGeom prst="wedgeRoundRectCallout">
            <a:avLst>
              <a:gd name="adj1" fmla="val 33774"/>
              <a:gd name="adj2" fmla="val 7532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Τι βλέπουν μπροστά τους; </a:t>
            </a: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-52173" y="48224"/>
            <a:ext cx="9170043" cy="1064558"/>
          </a:xfrm>
          <a:prstGeom prst="wedgeRoundRectCallout">
            <a:avLst>
              <a:gd name="adj1" fmla="val 34615"/>
              <a:gd name="adj2" fmla="val 69007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Τι κάνει η γάτα; </a:t>
            </a: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-52173" y="70131"/>
            <a:ext cx="9196086" cy="903603"/>
          </a:xfrm>
          <a:prstGeom prst="wedgeRound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Πού βρήκε τη χαρτοσακούλα; </a:t>
            </a:r>
          </a:p>
        </p:txBody>
      </p:sp>
      <p:sp>
        <p:nvSpPr>
          <p:cNvPr id="12" name="Επεξήγηση με στρογγυλεμένο παραλληλόγραμμο 11"/>
          <p:cNvSpPr/>
          <p:nvPr/>
        </p:nvSpPr>
        <p:spPr>
          <a:xfrm>
            <a:off x="-55738" y="90856"/>
            <a:ext cx="9156722" cy="936783"/>
          </a:xfrm>
          <a:prstGeom prst="wedgeRoundRectCallout">
            <a:avLst>
              <a:gd name="adj1" fmla="val 35906"/>
              <a:gd name="adj2" fmla="val 7876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Τι να είχε άραγε μέσα;</a:t>
            </a: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>
            <a:off x="0" y="63212"/>
            <a:ext cx="9059909" cy="1034581"/>
          </a:xfrm>
          <a:prstGeom prst="wedgeRoundRectCallout">
            <a:avLst>
              <a:gd name="adj1" fmla="val 35297"/>
              <a:gd name="adj2" fmla="val 67857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Τι να έκαναν άραγε τα παιδιά; 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81" y="1628800"/>
            <a:ext cx="1243669" cy="1495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1"/>
            <a:ext cx="3203848" cy="21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207" y="1616550"/>
            <a:ext cx="9188207" cy="52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0" y="11273"/>
            <a:ext cx="6732240" cy="1779399"/>
          </a:xfrm>
          <a:prstGeom prst="wedgeRoundRectCallout">
            <a:avLst>
              <a:gd name="adj1" fmla="val 59470"/>
              <a:gd name="adj2" fmla="val 6518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Ακούμε</a:t>
            </a:r>
            <a:r>
              <a:rPr lang="en-US" sz="4000" dirty="0"/>
              <a:t>!</a:t>
            </a:r>
            <a:endParaRPr lang="el-GR" sz="40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44964"/>
            <a:ext cx="1343607" cy="1144554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-44207" y="11272"/>
            <a:ext cx="6732240" cy="1779399"/>
          </a:xfrm>
          <a:prstGeom prst="wedgeRoundRectCallout">
            <a:avLst>
              <a:gd name="adj1" fmla="val 60333"/>
              <a:gd name="adj2" fmla="val 6523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Διαβάζουμε όλοι μαζί.</a:t>
            </a:r>
            <a:endParaRPr lang="el-GR" sz="4000" dirty="0"/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0" y="-2"/>
            <a:ext cx="6688033" cy="1790673"/>
          </a:xfrm>
          <a:prstGeom prst="wedgeRoundRectCallout">
            <a:avLst>
              <a:gd name="adj1" fmla="val 59907"/>
              <a:gd name="adj2" fmla="val 6456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Τι συνέβη τελικά;</a:t>
            </a:r>
            <a:endParaRPr lang="el-G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-1"/>
            <a:ext cx="3203848" cy="21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741222"/>
            <a:ext cx="9180512" cy="52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6660232" y="1988840"/>
            <a:ext cx="288032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300192" y="2492896"/>
            <a:ext cx="288032" cy="57606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364088" y="3284984"/>
            <a:ext cx="288032" cy="57606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1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2339752" y="3986125"/>
            <a:ext cx="28803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5508104" y="3933056"/>
            <a:ext cx="28803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6732240" y="4005064"/>
            <a:ext cx="288032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8820472" y="3933056"/>
            <a:ext cx="28803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004048" y="4581128"/>
            <a:ext cx="28803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7452320" y="5157192"/>
            <a:ext cx="28803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6732240" y="5733256"/>
            <a:ext cx="288032" cy="57606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732240" y="6237312"/>
            <a:ext cx="288032" cy="57606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38" y="576728"/>
            <a:ext cx="1343607" cy="960119"/>
          </a:xfrm>
          <a:prstGeom prst="rect">
            <a:avLst/>
          </a:prstGeom>
        </p:spPr>
      </p:pic>
      <p:sp>
        <p:nvSpPr>
          <p:cNvPr id="20" name="Επεξήγηση με στρογγυλεμένο παραλληλόγραμμο 19"/>
          <p:cNvSpPr/>
          <p:nvPr/>
        </p:nvSpPr>
        <p:spPr>
          <a:xfrm>
            <a:off x="400092" y="53928"/>
            <a:ext cx="4050196" cy="1556309"/>
          </a:xfrm>
          <a:prstGeom prst="wedgeRoundRectCallout">
            <a:avLst>
              <a:gd name="adj1" fmla="val 63005"/>
              <a:gd name="adj2" fmla="val -1537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Εντοπίζουμε όλα τα σημαδάκια.</a:t>
            </a:r>
            <a:endParaRPr lang="el-GR" sz="4000" dirty="0"/>
          </a:p>
        </p:txBody>
      </p:sp>
      <p:sp>
        <p:nvSpPr>
          <p:cNvPr id="21" name="5 - Έλλειψη"/>
          <p:cNvSpPr/>
          <p:nvPr/>
        </p:nvSpPr>
        <p:spPr>
          <a:xfrm>
            <a:off x="1403648" y="1988840"/>
            <a:ext cx="288032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7 - Έλλειψη"/>
          <p:cNvSpPr/>
          <p:nvPr/>
        </p:nvSpPr>
        <p:spPr>
          <a:xfrm>
            <a:off x="1403648" y="3284984"/>
            <a:ext cx="288032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8 - Έλλειψη"/>
          <p:cNvSpPr/>
          <p:nvPr/>
        </p:nvSpPr>
        <p:spPr>
          <a:xfrm>
            <a:off x="1403648" y="3986125"/>
            <a:ext cx="288032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13 - Έλλειψη"/>
          <p:cNvSpPr/>
          <p:nvPr/>
        </p:nvSpPr>
        <p:spPr>
          <a:xfrm>
            <a:off x="1448189" y="5301208"/>
            <a:ext cx="288032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accent1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ea typeface="Aka-AcidGR-DiaryGirl" pitchFamily="2" charset="-95"/>
              </a:rPr>
              <a:t>Χχ</a:t>
            </a:r>
            <a:endParaRPr lang="en-US" sz="8000" b="1" dirty="0">
              <a:solidFill>
                <a:schemeClr val="accent1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 rot="9039502">
            <a:off x="2660137" y="1702691"/>
            <a:ext cx="576064" cy="356373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883882">
            <a:off x="2594004" y="1691649"/>
            <a:ext cx="576064" cy="362586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Στρογγυλεμένο ορθογώνιο 16"/>
          <p:cNvSpPr/>
          <p:nvPr/>
        </p:nvSpPr>
        <p:spPr>
          <a:xfrm rot="19861374">
            <a:off x="6291933" y="3557545"/>
            <a:ext cx="485946" cy="306418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Στρογγυλεμένο ορθογώνιο 13"/>
          <p:cNvSpPr/>
          <p:nvPr/>
        </p:nvSpPr>
        <p:spPr>
          <a:xfrm rot="1658055">
            <a:off x="6263020" y="3615716"/>
            <a:ext cx="485946" cy="306418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86913" y="2088588"/>
            <a:ext cx="9829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χ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421893" y="1758565"/>
            <a:ext cx="1152128" cy="93610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60410" y="878052"/>
            <a:ext cx="8515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α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482947" y="2718814"/>
            <a:ext cx="1035743" cy="48749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421893" y="3683145"/>
            <a:ext cx="1064779" cy="17790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139219"/>
            <a:ext cx="1393376" cy="76101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294046" y="816497"/>
            <a:ext cx="14418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χ</a:t>
            </a:r>
            <a:r>
              <a:rPr lang="el-GR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649865" y="2021088"/>
            <a:ext cx="5068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ι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64142" y="3207050"/>
            <a:ext cx="7906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ο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86672" y="4304579"/>
            <a:ext cx="700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ε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25127" y="1772816"/>
            <a:ext cx="10919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χ</a:t>
            </a:r>
            <a:r>
              <a:rPr lang="el-GR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275002" y="2898315"/>
            <a:ext cx="13869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χ</a:t>
            </a:r>
            <a:r>
              <a:rPr lang="el-GR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25227" y="4225151"/>
            <a:ext cx="12917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χ</a:t>
            </a:r>
            <a:r>
              <a:rPr lang="el-GR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  <p:cxnSp>
        <p:nvCxnSpPr>
          <p:cNvPr id="23" name="Ευθύγραμμο βέλος σύνδεσης 22"/>
          <p:cNvCxnSpPr/>
          <p:nvPr/>
        </p:nvCxnSpPr>
        <p:spPr>
          <a:xfrm>
            <a:off x="2191112" y="5215273"/>
            <a:ext cx="1393376" cy="76101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Ορθογώνιο 23"/>
          <p:cNvSpPr/>
          <p:nvPr/>
        </p:nvSpPr>
        <p:spPr>
          <a:xfrm>
            <a:off x="3643765" y="5362760"/>
            <a:ext cx="7986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η</a:t>
            </a:r>
            <a:endParaRPr lang="el-GR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5232228" y="5301205"/>
            <a:ext cx="14093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χ</a:t>
            </a:r>
            <a:r>
              <a:rPr lang="el-GR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ea typeface="Aka-AcidGR-DiaryGirl" pitchFamily="2" charset="-95"/>
              </a:rPr>
              <a:t>η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0210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-1"/>
            <a:ext cx="2051719" cy="16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10237"/>
            <a:ext cx="8100392" cy="52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0" y="14954"/>
            <a:ext cx="6943569" cy="1779399"/>
          </a:xfrm>
          <a:prstGeom prst="wedgeRoundRectCallout">
            <a:avLst>
              <a:gd name="adj1" fmla="val 58864"/>
              <a:gd name="adj2" fmla="val 49641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Βρίσκουμε και κυκλώνουμε όλα τα </a:t>
            </a:r>
            <a:r>
              <a:rPr lang="el-GR" sz="4000" dirty="0" smtClean="0"/>
              <a:t>Χ</a:t>
            </a:r>
            <a:r>
              <a:rPr lang="en-US" sz="4000" dirty="0" smtClean="0"/>
              <a:t>, </a:t>
            </a:r>
            <a:r>
              <a:rPr lang="el-GR" sz="4000" dirty="0" smtClean="0"/>
              <a:t>χ</a:t>
            </a:r>
            <a:endParaRPr lang="el-GR" sz="40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03" y="2238847"/>
            <a:ext cx="2231762" cy="1046137"/>
          </a:xfrm>
          <a:prstGeom prst="rect">
            <a:avLst/>
          </a:prstGeom>
        </p:spPr>
      </p:pic>
      <p:sp>
        <p:nvSpPr>
          <p:cNvPr id="9" name="5 - Έλλειψη"/>
          <p:cNvSpPr/>
          <p:nvPr/>
        </p:nvSpPr>
        <p:spPr>
          <a:xfrm>
            <a:off x="2699792" y="2491974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 - Έλλειψη"/>
          <p:cNvSpPr/>
          <p:nvPr/>
        </p:nvSpPr>
        <p:spPr>
          <a:xfrm>
            <a:off x="1907704" y="3946086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5 - Έλλειψη"/>
          <p:cNvSpPr/>
          <p:nvPr/>
        </p:nvSpPr>
        <p:spPr>
          <a:xfrm>
            <a:off x="3710372" y="3946086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 - Έλλειψη"/>
          <p:cNvSpPr/>
          <p:nvPr/>
        </p:nvSpPr>
        <p:spPr>
          <a:xfrm>
            <a:off x="7398060" y="3910706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5 - Έλλειψη"/>
          <p:cNvSpPr/>
          <p:nvPr/>
        </p:nvSpPr>
        <p:spPr>
          <a:xfrm>
            <a:off x="2339752" y="4437112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5 - Έλλειψη"/>
          <p:cNvSpPr/>
          <p:nvPr/>
        </p:nvSpPr>
        <p:spPr>
          <a:xfrm>
            <a:off x="1691680" y="5074778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5 - Έλλειψη"/>
          <p:cNvSpPr/>
          <p:nvPr/>
        </p:nvSpPr>
        <p:spPr>
          <a:xfrm>
            <a:off x="3974321" y="5122525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5 - Έλλειψη"/>
          <p:cNvSpPr/>
          <p:nvPr/>
        </p:nvSpPr>
        <p:spPr>
          <a:xfrm>
            <a:off x="5148064" y="5650842"/>
            <a:ext cx="288032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5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2411760" y="2996952"/>
            <a:ext cx="1800200" cy="72008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2411760" y="5589240"/>
            <a:ext cx="1800200" cy="72008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6084168" y="5645057"/>
            <a:ext cx="1800200" cy="720080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+mn-lt"/>
              </a:rPr>
              <a:t>Ποιο περίεργο σημαδάκι βλέπουμε στο ποίημα;</a:t>
            </a:r>
            <a:endParaRPr lang="el-GR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247" y="1700808"/>
            <a:ext cx="895831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1475656" y="1852642"/>
            <a:ext cx="288032" cy="57606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4499992" y="1916832"/>
            <a:ext cx="288032" cy="57606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385748" y="2996952"/>
            <a:ext cx="288032" cy="57606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253</Words>
  <Application>Microsoft Office PowerPoint</Application>
  <PresentationFormat>Προβολή στην οθόνη (4:3)</PresentationFormat>
  <Paragraphs>71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Χάσαμε τη γάτα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Ποιο περίεργο σημαδάκι βλέπουμε στο ποίημα;</vt:lpstr>
      <vt:lpstr>Χάσαμε τη γάτα</vt:lpstr>
      <vt:lpstr>Παρουσίαση του PowerPoint</vt:lpstr>
      <vt:lpstr>Παρουσίαση του PowerPoint</vt:lpstr>
      <vt:lpstr>Τι βλέπουμε;  Κυκλώνουμε τα Χ χ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Χάσαμε τη γάτα</dc:title>
  <dc:creator>Βάσω Χατσίκου</dc:creator>
  <cp:lastModifiedBy>Eleftheria Papadimitriou</cp:lastModifiedBy>
  <cp:revision>52</cp:revision>
  <dcterms:created xsi:type="dcterms:W3CDTF">2012-12-09T10:50:24Z</dcterms:created>
  <dcterms:modified xsi:type="dcterms:W3CDTF">2020-11-04T19:01:05Z</dcterms:modified>
</cp:coreProperties>
</file>