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87EF-0241-4613-A786-30F20F94691D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2C03B-BB83-4B33-B956-A4F02374D5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61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A93A-704C-4075-9024-44F117336AB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CD34-A2FD-47F5-A165-3EE87E04AD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13" y="94320"/>
            <a:ext cx="424387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721"/>
            <a:ext cx="5652120" cy="2088232"/>
          </a:xfrm>
        </p:spPr>
        <p:txBody>
          <a:bodyPr>
            <a:noAutofit/>
          </a:bodyPr>
          <a:lstStyle/>
          <a:p>
            <a:r>
              <a:rPr lang="en-US" sz="4800" spc="6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Στο</a:t>
            </a:r>
            <a:r>
              <a:rPr lang="en-US" sz="4800" spc="6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 ζαχα</a:t>
            </a:r>
            <a:r>
              <a:rPr lang="en-US" sz="4800" spc="6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ρο</a:t>
            </a:r>
            <a:r>
              <a:rPr lang="en-US" sz="4800" spc="6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hubby" pitchFamily="2" charset="-95"/>
              </a:rPr>
              <a:t>πλαστείο του Γλυκόσαυρου</a:t>
            </a:r>
            <a:endParaRPr lang="en-US" sz="4800" spc="600" dirty="0">
              <a:solidFill>
                <a:srgbClr val="FF0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6292280" cy="720080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rgbClr val="002060"/>
                </a:solidFill>
                <a:latin typeface="Comic Sans MS" panose="030F0702030302020204" pitchFamily="66" charset="0"/>
                <a:ea typeface="Aka-AcidGR5yearsold" pitchFamily="2" charset="-95"/>
              </a:rPr>
              <a:t>   Ε</a:t>
            </a:r>
            <a:r>
              <a:rPr lang="en-US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Aka-AcidGR5yearsold" pitchFamily="2" charset="-95"/>
              </a:rPr>
              <a:t>πανάληψη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  <a:ea typeface="Aka-AcidGR5yearsold" pitchFamily="2" charset="-95"/>
              </a:rPr>
              <a:t> 3ης </a:t>
            </a:r>
            <a:r>
              <a:rPr lang="en-US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Aka-AcidGR5yearsold" pitchFamily="2" charset="-95"/>
              </a:rPr>
              <a:t>ενότητας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" y="64886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B050"/>
                </a:solidFill>
              </a:rPr>
              <a:t>Δασκάλα : Ελευθερία Παπαδημητρίου</a:t>
            </a:r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8840"/>
            <a:ext cx="914400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520794" y="4942909"/>
            <a:ext cx="1907190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γενέθλια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551801" y="4942909"/>
            <a:ext cx="1617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κόκορα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1" y="3582715"/>
            <a:ext cx="680424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      λαγός    έχει        καρότα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57" y="4869160"/>
            <a:ext cx="6771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     σκύλος      έχει      κόκαλα 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3627700" y="2340169"/>
            <a:ext cx="72827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975676" y="3492297"/>
            <a:ext cx="728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5806" y="4068361"/>
            <a:ext cx="728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880297" y="4644425"/>
            <a:ext cx="728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09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1475656" y="980728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είναι     στη     σκάλα        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403648" y="1412776"/>
            <a:ext cx="6771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</a:t>
            </a:r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ίναι   </a:t>
            </a:r>
            <a:r>
              <a:rPr lang="el-GR" sz="3600" b="1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στη  λεμονιά 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1916832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είναι      στο       καλάθι     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8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627784" y="908720"/>
            <a:ext cx="424847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α       λ    ά      μ     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779912" y="2420888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 λ   ά  μ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2020" y="3933056"/>
            <a:ext cx="19082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ά   θ   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547664" y="6084585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αλάμι                                καλάθι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054"/>
            <a:ext cx="7884368" cy="68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5210307" y="1476073"/>
            <a:ext cx="101944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γάτα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240543" y="2636912"/>
            <a:ext cx="1059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γάλα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931" y="5148481"/>
            <a:ext cx="1019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γάτα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714611" y="5796553"/>
            <a:ext cx="1059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γάλα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34" y="514467"/>
            <a:ext cx="7929108" cy="62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152" y="2780928"/>
            <a:ext cx="230384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9"/>
          <p:cNvSpPr/>
          <p:nvPr/>
        </p:nvSpPr>
        <p:spPr>
          <a:xfrm>
            <a:off x="3948813" y="980728"/>
            <a:ext cx="4531606" cy="576064"/>
          </a:xfrm>
          <a:prstGeom prst="wedgeRoundRectCallout">
            <a:avLst>
              <a:gd name="adj1" fmla="val 33924"/>
              <a:gd name="adj2" fmla="val 25115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Ακούμε</a:t>
            </a:r>
            <a:endParaRPr lang="en-US" sz="4000" b="1" dirty="0">
              <a:ea typeface="Aka-AcidGR-TotallyPlai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90550"/>
            <a:ext cx="81343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04825" y="5877272"/>
            <a:ext cx="313107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434" y="590550"/>
            <a:ext cx="7455132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04825" y="5877272"/>
            <a:ext cx="313107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189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514138" y="3204265"/>
            <a:ext cx="46198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6948264" y="3204265"/>
            <a:ext cx="5437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7199" y="4212377"/>
            <a:ext cx="444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7043641" y="4219311"/>
            <a:ext cx="352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294672" y="5292496"/>
            <a:ext cx="689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Χ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7117271" y="5292497"/>
            <a:ext cx="380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2498996" y="6156593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Υ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7077051" y="6165304"/>
            <a:ext cx="4283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900" y="908720"/>
            <a:ext cx="550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ΤΕΤΡΑΔΙΟ ΕΡΓΑΣΙΩΝ - ΕΠΑΝΑΛΗΨΗ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070392" y="1836113"/>
            <a:ext cx="91743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μέλι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450379" y="2412177"/>
            <a:ext cx="1928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καραμέλα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8842" y="3645024"/>
            <a:ext cx="1425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ζάχαρη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116" y="1844824"/>
            <a:ext cx="1146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αλάτι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139914" y="2484185"/>
            <a:ext cx="1672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κάστανα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341497" y="3068960"/>
            <a:ext cx="1055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μήλο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579622" y="3658727"/>
            <a:ext cx="2743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γάλα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247601" y="5901504"/>
            <a:ext cx="1558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   γάτα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440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123728" y="5373216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σόλα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0717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699792" y="5445224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</a:t>
            </a:r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κότα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88840"/>
            <a:ext cx="91440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2326937" y="4837331"/>
            <a:ext cx="204549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Σοκολάτα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86</Words>
  <Application>Microsoft Office PowerPoint</Application>
  <PresentationFormat>Προβολή στην οθόνη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Στο ζαχαροπλαστείο του Γλυκόσαυρου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 ζαχαροπλαστείο του Γλυκόσαυρου.</dc:title>
  <dc:creator>chatsikou</dc:creator>
  <cp:lastModifiedBy>Eleftheria Papadimitriou</cp:lastModifiedBy>
  <cp:revision>40</cp:revision>
  <dcterms:created xsi:type="dcterms:W3CDTF">2012-12-16T17:05:22Z</dcterms:created>
  <dcterms:modified xsi:type="dcterms:W3CDTF">2020-12-04T13:30:50Z</dcterms:modified>
</cp:coreProperties>
</file>