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5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6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5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9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8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2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9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9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C3CA-EC55-4AF9-8997-EB39DBFD2A7C}" type="datetimeFigureOut">
              <a:rPr lang="el-GR" smtClean="0"/>
              <a:t>19/9/2020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1048-4CE2-477F-AC42-4C381352C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18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| Nature frame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</a:t>
            </a:r>
            <a:r>
              <a:rPr lang="el-G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 , πανί</a:t>
            </a:r>
            <a:endParaRPr lang="el-G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5400" b="1" spc="600" dirty="0" smtClean="0">
                <a:latin typeface="Comic Sans MS" panose="030F0702030302020204" pitchFamily="66" charset="0"/>
                <a:ea typeface="Aka-AcidGR5yearsold" pitchFamily="2" charset="-95"/>
              </a:rPr>
              <a:t>Πού είναι ο Άρης; </a:t>
            </a:r>
            <a:endParaRPr lang="el-GR" sz="5400" b="1" spc="600" dirty="0"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00"/>
                </a:solidFill>
                <a:ea typeface="Aka-AcidGR-Curly" pitchFamily="2" charset="-95"/>
              </a:rPr>
              <a:t>Δασκάλα :Ελευθερία Παπαδημητρίου</a:t>
            </a:r>
            <a:endParaRPr lang="el-GR" sz="1800" dirty="0">
              <a:solidFill>
                <a:srgbClr val="FF0000"/>
              </a:solidFill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36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07704" y="-387424"/>
            <a:ext cx="26549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πα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358889" y="-387424"/>
            <a:ext cx="17972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νί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61685" y="1412776"/>
            <a:ext cx="26549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πα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508104" y="1440426"/>
            <a:ext cx="17972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νί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089735" y="4059654"/>
            <a:ext cx="14430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α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27888" y="4059654"/>
            <a:ext cx="141737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π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098672" y="4208036"/>
            <a:ext cx="79380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ί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919206" y="4087304"/>
            <a:ext cx="11881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ν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55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" y="0"/>
            <a:ext cx="7200800" cy="680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332656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5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90663"/>
            <a:ext cx="90011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33475"/>
            <a:ext cx="88201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705"/>
            <a:ext cx="6646810" cy="436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42" y="3753236"/>
            <a:ext cx="2605633" cy="260563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10912" y="4725144"/>
            <a:ext cx="5832648" cy="1656184"/>
          </a:xfrm>
          <a:prstGeom prst="wedgeRoundRectCallout">
            <a:avLst>
              <a:gd name="adj1" fmla="val 55437"/>
              <a:gd name="adj2" fmla="val -43740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τραγουδάει το παπί;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562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08019" cy="670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43406"/>
            <a:ext cx="1615463" cy="161546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10912" y="4725144"/>
            <a:ext cx="5832648" cy="1656184"/>
          </a:xfrm>
          <a:prstGeom prst="wedgeRoundRectCallout">
            <a:avLst>
              <a:gd name="adj1" fmla="val 70470"/>
              <a:gd name="adj2" fmla="val 693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φωνάζει η Μαρίνα;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5472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" y="0"/>
            <a:ext cx="7200800" cy="680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68" y="2996952"/>
            <a:ext cx="1741537" cy="1741537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6156175" y="177489"/>
            <a:ext cx="2839599" cy="1656184"/>
          </a:xfrm>
          <a:prstGeom prst="wedgeRoundRectCallout">
            <a:avLst>
              <a:gd name="adj1" fmla="val 10550"/>
              <a:gd name="adj2" fmla="val 9930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δείχνει ο Άρης;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683568" y="555494"/>
            <a:ext cx="2376264" cy="9278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661508" y="905821"/>
            <a:ext cx="3090209" cy="9278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6156174" y="191328"/>
            <a:ext cx="2839599" cy="1656184"/>
          </a:xfrm>
          <a:prstGeom prst="wedgeRoundRectCallout">
            <a:avLst>
              <a:gd name="adj1" fmla="val 10550"/>
              <a:gd name="adj2" fmla="val 9930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φωνάζει ο Άρης;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65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03848" y="320457"/>
            <a:ext cx="24465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</a:rPr>
              <a:t>να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888811" y="2348880"/>
            <a:ext cx="11881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</a:rPr>
              <a:t>ν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670631" y="2300924"/>
            <a:ext cx="14430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</a:rPr>
              <a:t>α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60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758468"/>
            <a:ext cx="1905000" cy="190500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915816" y="13822"/>
            <a:ext cx="5976664" cy="2139793"/>
          </a:xfrm>
          <a:prstGeom prst="wedgeRoundRectCallout">
            <a:avLst>
              <a:gd name="adj1" fmla="val -64487"/>
              <a:gd name="adj2" fmla="val 173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  <a:ea typeface="Aka-AcidGR-DiaryGirl" pitchFamily="2" charset="-95"/>
              </a:rPr>
              <a:t>Ας βάλουμε το</a:t>
            </a:r>
            <a:r>
              <a:rPr lang="el-GR" sz="5400" b="1" dirty="0" smtClean="0">
                <a:solidFill>
                  <a:srgbClr val="002060"/>
                </a:solidFill>
                <a:ea typeface="Aka-AcidGR-DiaryGirl" pitchFamily="2" charset="-95"/>
              </a:rPr>
              <a:t> </a:t>
            </a:r>
            <a:r>
              <a:rPr lang="el-GR" sz="5400" b="1" dirty="0" smtClean="0">
                <a:solidFill>
                  <a:srgbClr val="0070C0"/>
                </a:solidFill>
                <a:ea typeface="Aka-AcidGR-DiaryGirl" pitchFamily="2" charset="-95"/>
              </a:rPr>
              <a:t>ν</a:t>
            </a:r>
            <a:r>
              <a:rPr lang="el-GR" sz="5400" b="1" dirty="0" smtClean="0">
                <a:solidFill>
                  <a:srgbClr val="002060"/>
                </a:solidFill>
                <a:ea typeface="Aka-AcidGR-DiaryGirl" pitchFamily="2" charset="-95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ea typeface="Aka-AcidGR-DiaryGirl" pitchFamily="2" charset="-95"/>
              </a:rPr>
              <a:t>με </a:t>
            </a:r>
            <a:r>
              <a:rPr lang="el-GR" sz="4000" b="1" dirty="0" smtClean="0">
                <a:solidFill>
                  <a:schemeClr val="tx1"/>
                </a:solidFill>
                <a:ea typeface="Aka-AcidGR-DiaryGirl" pitchFamily="2" charset="-95"/>
              </a:rPr>
              <a:t>κάποια </a:t>
            </a:r>
            <a:r>
              <a:rPr lang="el-GR" sz="4000" b="1" dirty="0" smtClean="0">
                <a:solidFill>
                  <a:schemeClr val="tx1"/>
                </a:solidFill>
                <a:ea typeface="Aka-AcidGR-DiaryGirl" pitchFamily="2" charset="-95"/>
              </a:rPr>
              <a:t>γράμματα!</a:t>
            </a:r>
            <a:endParaRPr lang="el-GR" sz="4000" b="1" dirty="0">
              <a:solidFill>
                <a:schemeClr val="tx1"/>
              </a:solidFill>
              <a:ea typeface="Aka-AcidGR-DiaryGirl" pitchFamily="2" charset="-95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99421" y="2852936"/>
            <a:ext cx="11881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ν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1907704" y="2924944"/>
            <a:ext cx="1152128" cy="93610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3149893" y="1894836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V="1">
            <a:off x="1907704" y="3987646"/>
            <a:ext cx="1152128" cy="31775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1754471" y="4657239"/>
            <a:ext cx="1161345" cy="28392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1745254" y="5156003"/>
            <a:ext cx="1170562" cy="86528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4860032" y="1710968"/>
            <a:ext cx="17507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να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3195984" y="3130269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3126574" y="4020678"/>
            <a:ext cx="846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3090989" y="5156003"/>
            <a:ext cx="747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5062040" y="2935104"/>
            <a:ext cx="13003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νι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5032954" y="3915099"/>
            <a:ext cx="16722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νο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4971705" y="5023336"/>
            <a:ext cx="15493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νε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828" y="874713"/>
            <a:ext cx="1905000" cy="156567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55776" y="13823"/>
            <a:ext cx="6336704" cy="1398954"/>
          </a:xfrm>
          <a:prstGeom prst="wedgeRoundRectCallout">
            <a:avLst>
              <a:gd name="adj1" fmla="val -54277"/>
              <a:gd name="adj2" fmla="val 6081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DiaryGirl" pitchFamily="2" charset="-95"/>
              </a:rPr>
              <a:t>Ας βρούμε όλα τα </a:t>
            </a:r>
            <a:r>
              <a:rPr lang="el-GR" sz="5400" b="1" dirty="0" smtClean="0">
                <a:ea typeface="Aka-AcidGR-DiaryGirl" pitchFamily="2" charset="-95"/>
              </a:rPr>
              <a:t> </a:t>
            </a:r>
            <a:r>
              <a:rPr lang="el-GR" sz="5400" b="1" dirty="0" smtClean="0">
                <a:solidFill>
                  <a:srgbClr val="FFC000"/>
                </a:solidFill>
                <a:ea typeface="Aka-AcidGR-DiaryGirl" pitchFamily="2" charset="-95"/>
              </a:rPr>
              <a:t>να</a:t>
            </a:r>
            <a:r>
              <a:rPr lang="el-GR" sz="5400" b="1" dirty="0" smtClean="0">
                <a:ea typeface="Aka-AcidGR-DiaryGirl" pitchFamily="2" charset="-95"/>
              </a:rPr>
              <a:t>.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60086" y="2449462"/>
            <a:ext cx="1646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</a:t>
            </a:r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82508" y="4826782"/>
            <a:ext cx="12893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Fristgrade" pitchFamily="2" charset="0"/>
              </a:rPr>
              <a:t>ν</a:t>
            </a:r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Fristgrade" pitchFamily="2" charset="0"/>
              </a:rPr>
              <a:t>ε</a:t>
            </a:r>
            <a:endParaRPr lang="el-GR" sz="8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Fristgrade" pitchFamily="2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55068" y="2301259"/>
            <a:ext cx="1271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</a:t>
            </a:r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238443" y="5142567"/>
            <a:ext cx="1646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  <a:cs typeface="Arial" pitchFamily="34" charset="0"/>
              </a:rPr>
              <a:t>ν</a:t>
            </a:r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  <a:cs typeface="Arial" pitchFamily="34" charset="0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  <a:cs typeface="Arial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489932" y="2605698"/>
            <a:ext cx="16466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alligram" pitchFamily="2" charset="0"/>
              </a:rPr>
              <a:t>ν</a:t>
            </a:r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Calligram" pitchFamily="2" charset="0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Calligram" pitchFamily="2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66780" y="3456225"/>
            <a:ext cx="17675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847088" y="1787742"/>
            <a:ext cx="1428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546806" y="4022958"/>
            <a:ext cx="14050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κα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079604" y="5056361"/>
            <a:ext cx="13378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τα</a:t>
            </a:r>
            <a:endParaRPr lang="el-GR" sz="8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374310" y="4362095"/>
            <a:ext cx="1433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</a:rPr>
              <a:t>λ</a:t>
            </a:r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</a:rPr>
              <a:t>α</a:t>
            </a:r>
            <a:endParaRPr lang="el-GR" sz="8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+mj-lt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306330" y="1368786"/>
            <a:ext cx="1580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  <a:cs typeface="Arial" pitchFamily="34" charset="0"/>
              </a:rPr>
              <a:t>νο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9" y="3137214"/>
            <a:ext cx="2169370" cy="268337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0" y="836712"/>
            <a:ext cx="1905000" cy="190500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043608" y="36342"/>
            <a:ext cx="5472608" cy="2263049"/>
          </a:xfrm>
          <a:prstGeom prst="wedgeRoundRectCallout">
            <a:avLst>
              <a:gd name="adj1" fmla="val 67553"/>
              <a:gd name="adj2" fmla="val -5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DiaryGirl" pitchFamily="2" charset="-95"/>
              </a:rPr>
              <a:t>Με τα καρτελάκια </a:t>
            </a:r>
            <a:r>
              <a:rPr lang="el-GR" sz="4000" b="1" dirty="0" smtClean="0">
                <a:ea typeface="Aka-AcidGR-DiaryGirl" pitchFamily="2" charset="-95"/>
              </a:rPr>
              <a:t>μας  </a:t>
            </a:r>
            <a:r>
              <a:rPr lang="el-GR" sz="4000" b="1" dirty="0" smtClean="0">
                <a:ea typeface="Aka-AcidGR-DiaryGirl" pitchFamily="2" charset="-95"/>
              </a:rPr>
              <a:t>προσπαθούμε να γράψουμε:</a:t>
            </a:r>
            <a:endParaRPr lang="el-GR" sz="4000" b="1" dirty="0">
              <a:ea typeface="Aka-AcidGR-DiaryGirl" pitchFamily="2" charset="-95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63" y="3273430"/>
            <a:ext cx="2410941" cy="2410941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5364088" y="3717030"/>
            <a:ext cx="792088" cy="11619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25" y="3388951"/>
            <a:ext cx="2596609" cy="23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07704" y="188640"/>
            <a:ext cx="26549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πα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358889" y="188640"/>
            <a:ext cx="17972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νί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13733 0.2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16128 0.26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0.27963 L 0.01233 0.489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0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8 0.26921 L 0.01163 0.4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87</Words>
  <Application>Microsoft Office PowerPoint</Application>
  <PresentationFormat>Προβολή στην οθόνη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Πού είναι ο Άρης;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Άρης; (7)</dc:title>
  <dc:creator>Ιωάννα</dc:creator>
  <cp:lastModifiedBy>Eleftheria Papadimitriou</cp:lastModifiedBy>
  <cp:revision>16</cp:revision>
  <dcterms:created xsi:type="dcterms:W3CDTF">2014-09-30T14:01:32Z</dcterms:created>
  <dcterms:modified xsi:type="dcterms:W3CDTF">2020-09-19T19:30:16Z</dcterms:modified>
</cp:coreProperties>
</file>