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4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4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0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68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4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8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2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17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5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8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07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CC1-5042-4E26-8376-55A9FFA0EAFF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1B8B-EE88-42E7-BA19-3737310199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17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Τα , πατάτα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latin typeface="Comic Sans MS" panose="030F0702030302020204" pitchFamily="66" charset="0"/>
                <a:ea typeface="Aka-AcidGR-Curly" pitchFamily="2" charset="-95"/>
              </a:rPr>
              <a:t>Πού είναι ο Άρης ;</a:t>
            </a:r>
            <a:endParaRPr lang="el-GR" sz="6000" dirty="0"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4355976" y="6455668"/>
            <a:ext cx="4536504" cy="337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>
                <a:solidFill>
                  <a:srgbClr val="FF0000"/>
                </a:solidFill>
                <a:ea typeface="Aka-AcidGR-Curly" pitchFamily="2" charset="-95"/>
              </a:rPr>
              <a:t>Δασκάλα : Ελευθερία Παπαδημητρίου</a:t>
            </a:r>
            <a:endParaRPr lang="el-GR" sz="2000" dirty="0">
              <a:solidFill>
                <a:srgbClr val="FF000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355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9363"/>
            <a:ext cx="5511477" cy="688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865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65920"/>
            <a:ext cx="1418002" cy="178365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403648" y="5406302"/>
            <a:ext cx="4689833" cy="1166961"/>
          </a:xfrm>
          <a:prstGeom prst="wedgeRoundRectCallout">
            <a:avLst>
              <a:gd name="adj1" fmla="val 73620"/>
              <a:gd name="adj2" fmla="val -210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τραγουδά ο Άρης;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7098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1" y="20604"/>
            <a:ext cx="8964488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20898" y="336774"/>
            <a:ext cx="26549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πα</a:t>
            </a:r>
            <a:endParaRPr lang="el-GR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131840" y="336774"/>
            <a:ext cx="22594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</a:t>
            </a:r>
            <a:r>
              <a:rPr lang="el-GR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endParaRPr lang="el-GR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364088" y="336774"/>
            <a:ext cx="22594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τ</a:t>
            </a:r>
            <a:r>
              <a:rPr lang="el-GR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endParaRPr lang="el-GR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27" y="2543514"/>
            <a:ext cx="2022724" cy="2857500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475656" y="4653136"/>
            <a:ext cx="4689833" cy="1166961"/>
          </a:xfrm>
          <a:prstGeom prst="wedgeRoundRectCallout">
            <a:avLst>
              <a:gd name="adj1" fmla="val 58663"/>
              <a:gd name="adj2" fmla="val -3645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Ας διαβάσουμε!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074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  <p:bldP spid="4" grpId="2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15647" y="116632"/>
            <a:ext cx="680455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πατάτα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95536" y="2492896"/>
            <a:ext cx="26549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88193" y="2492896"/>
            <a:ext cx="2259465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τά</a:t>
            </a:r>
            <a:endParaRPr lang="el-G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44208" y="2348880"/>
            <a:ext cx="2259465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</a:t>
            </a:r>
            <a:endParaRPr lang="el-GR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4142" y="4797152"/>
            <a:ext cx="88136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r>
              <a:rPr lang="el-G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α   τ   α  τ  α</a:t>
            </a:r>
            <a:endParaRPr lang="el-G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3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7818"/>
            <a:ext cx="2743200" cy="242316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779912" y="271894"/>
            <a:ext cx="5004048" cy="2035035"/>
          </a:xfrm>
          <a:prstGeom prst="wedgeRoundRectCallout">
            <a:avLst>
              <a:gd name="adj1" fmla="val -65368"/>
              <a:gd name="adj2" fmla="val -145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omic Sans MS" panose="030F0702030302020204" pitchFamily="66" charset="0"/>
                <a:ea typeface="Aka-AcidGR-DiaryGirl" pitchFamily="2" charset="-95"/>
              </a:rPr>
              <a:t>Με τα καρτελάκια μας φτιάχνουμε τις παρακάτω λέξεις!</a:t>
            </a:r>
            <a:endParaRPr lang="el-GR" sz="3200" b="1" dirty="0"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2" y="3118148"/>
            <a:ext cx="1111931" cy="184893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4" y="2870372"/>
            <a:ext cx="1492657" cy="2344489"/>
          </a:xfrm>
          <a:prstGeom prst="rect">
            <a:avLst/>
          </a:prstGeom>
        </p:spPr>
      </p:pic>
      <p:pic>
        <p:nvPicPr>
          <p:cNvPr id="6" name="il_f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3441969"/>
            <a:ext cx="2435044" cy="15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57" y="3217142"/>
            <a:ext cx="2466667" cy="1847619"/>
          </a:xfrm>
          <a:prstGeom prst="rect">
            <a:avLst/>
          </a:prstGeom>
        </p:spPr>
      </p:pic>
      <p:cxnSp>
        <p:nvCxnSpPr>
          <p:cNvPr id="11" name="Ευθύγραμμο βέλος σύνδεσης 10"/>
          <p:cNvCxnSpPr/>
          <p:nvPr/>
        </p:nvCxnSpPr>
        <p:spPr>
          <a:xfrm>
            <a:off x="395536" y="2996952"/>
            <a:ext cx="864096" cy="220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20472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03649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Προβολή στην οθόνη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(4)</dc:title>
  <dc:creator>Ιωάννα</dc:creator>
  <cp:lastModifiedBy>Eleftheria Papadimitriou</cp:lastModifiedBy>
  <cp:revision>8</cp:revision>
  <dcterms:created xsi:type="dcterms:W3CDTF">2014-09-25T15:53:18Z</dcterms:created>
  <dcterms:modified xsi:type="dcterms:W3CDTF">2020-09-17T14:33:39Z</dcterms:modified>
</cp:coreProperties>
</file>