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70" r:id="rId6"/>
    <p:sldId id="26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009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F654-3F6E-4940-8121-8F90BF2720E3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FEE0-2404-4822-98C3-C752CB7F8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64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μισοί κάνουν</a:t>
            </a:r>
            <a:r>
              <a:rPr lang="el-GR" baseline="0" dirty="0" smtClean="0"/>
              <a:t> την πάπια και οι άλλοι μισοί το παπί (αγόρια-κορίτσια, ομάδες κ.α.)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FFEE0-2404-4822-98C3-C752CB7F80A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98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8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9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7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0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6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9895-145B-4B72-9B01-1E8D051F1C3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A8FB-D830-47AA-81C7-B4A09844B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1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gr/imgres?q=%CF%84%CE%B1%CF%88%CE%AF&amp;um=1&amp;hl=el&amp;rlz=1R2TSEA_el&amp;biw=1440&amp;bih=643&amp;tbm=isch&amp;tbnid=taPCbhN1iKvtEM:&amp;imgrefurl=http://www.voutsinas.com.gr/product.asp?catid=599&amp;docid=7oELsnPX2ehODM&amp;w=300&amp;h=172&amp;ei=QsN8TsOqC8rKsgaZ2fxD&amp;zoom=1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48"/>
            <a:ext cx="9144000" cy="70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21429" y="3405975"/>
            <a:ext cx="6400800" cy="17526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C000"/>
                </a:solidFill>
              </a:rPr>
              <a:t>τ, α, τα</a:t>
            </a:r>
            <a:endParaRPr lang="el-GR" sz="4800" b="1" dirty="0">
              <a:solidFill>
                <a:srgbClr val="FFC000"/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Comic Sans MS" panose="030F0702030302020204" pitchFamily="66" charset="0"/>
                <a:ea typeface="Aka-AcidGR-Curly" pitchFamily="2" charset="-95"/>
              </a:rPr>
              <a:t>Πού είναι ο Άρης ;</a:t>
            </a:r>
            <a:endParaRPr lang="el-GR" sz="6000" dirty="0"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699792" y="6286872"/>
            <a:ext cx="4568552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002060"/>
                </a:solidFill>
                <a:ea typeface="Aka-AcidGR-Curly" pitchFamily="2" charset="-95"/>
              </a:rPr>
              <a:t>Δασκάλα : Ελευθερία </a:t>
            </a:r>
            <a:r>
              <a:rPr lang="el-GR" sz="2000" b="1" dirty="0">
                <a:solidFill>
                  <a:srgbClr val="002060"/>
                </a:solidFill>
                <a:ea typeface="Aka-AcidGR-Curly" pitchFamily="2" charset="-95"/>
              </a:rPr>
              <a:t>Π</a:t>
            </a:r>
            <a:r>
              <a:rPr lang="el-GR" sz="2000" b="1" dirty="0" smtClean="0">
                <a:solidFill>
                  <a:srgbClr val="002060"/>
                </a:solidFill>
                <a:ea typeface="Aka-AcidGR-Curly" pitchFamily="2" charset="-95"/>
              </a:rPr>
              <a:t>απαδημητρίου</a:t>
            </a:r>
            <a:endParaRPr lang="el-GR" sz="2000" b="1" dirty="0">
              <a:solidFill>
                <a:srgbClr val="00206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429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32972" y="21673"/>
            <a:ext cx="34133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πίτα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618001" y="2106041"/>
            <a:ext cx="17155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408429" y="2106040"/>
            <a:ext cx="19083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255023" y="4348847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601205" y="4305799"/>
            <a:ext cx="878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273802" y="4305800"/>
            <a:ext cx="6912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93534" y="4305801"/>
            <a:ext cx="12089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il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609" y="97127"/>
            <a:ext cx="2085391" cy="15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908720"/>
            <a:ext cx="89262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9763"/>
            <a:ext cx="9144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1268760"/>
            <a:ext cx="89755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914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0"/>
            <a:ext cx="7172325" cy="491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004048" y="1052736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1" y="3789040"/>
            <a:ext cx="1552342" cy="2694235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619672" y="542602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Ποιον βλέπουμε;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619671" y="54260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omic Sans MS" panose="030F0702030302020204" pitchFamily="66" charset="0"/>
                <a:ea typeface="Aka-AcidGR-DiaryGirl" pitchFamily="2" charset="-95"/>
              </a:rPr>
              <a:t>Τι κάνει;</a:t>
            </a:r>
            <a:endParaRPr lang="el-GR" sz="32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635146" y="539417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τραγουδά ο Άρης;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17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06463"/>
            <a:ext cx="1753469" cy="2694235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619671" y="5117217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Ας διαβάσουμε!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737386" y="-315416"/>
            <a:ext cx="11865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75676" y="-387424"/>
            <a:ext cx="169309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8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10052 0.21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053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8906 0.221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0.21088 L -0.02171 0.36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78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0.22153 L -0.00538 0.379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318948"/>
            <a:ext cx="26725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491880" y="318948"/>
            <a:ext cx="26725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388328" y="318948"/>
            <a:ext cx="26725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44" y="3810763"/>
            <a:ext cx="1877456" cy="265078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9672" y="542602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Ας διαβάσουμε!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370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4" y="116632"/>
            <a:ext cx="1175424" cy="172819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021757" y="72144"/>
            <a:ext cx="6459325" cy="1166961"/>
          </a:xfrm>
          <a:prstGeom prst="wedgeRoundRectCallout">
            <a:avLst>
              <a:gd name="adj1" fmla="val -58185"/>
              <a:gd name="adj2" fmla="val 1534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Βρείτε πού </a:t>
            </a:r>
            <a:r>
              <a:rPr lang="el-GR" sz="3200" b="1" dirty="0" smtClean="0">
                <a:solidFill>
                  <a:schemeClr val="tx1"/>
                </a:solidFill>
                <a:ea typeface="Aka-AcidGR-DiaryGirl" pitchFamily="2" charset="-95"/>
              </a:rPr>
              <a:t>λέει</a:t>
            </a:r>
            <a:r>
              <a:rPr lang="el-GR" sz="3200" b="1" dirty="0" smtClean="0">
                <a:solidFill>
                  <a:srgbClr val="FF0000"/>
                </a:solidFill>
                <a:ea typeface="Aka-AcidGR-DiaryGirl" pitchFamily="2" charset="-95"/>
              </a:rPr>
              <a:t> </a:t>
            </a:r>
            <a:r>
              <a:rPr lang="el-GR" sz="4800" b="1" dirty="0" smtClean="0">
                <a:solidFill>
                  <a:srgbClr val="FF0000"/>
                </a:solidFill>
                <a:ea typeface="Aka-AcidGR-DiaryGirl" pitchFamily="2" charset="-95"/>
              </a:rPr>
              <a:t>τα</a:t>
            </a:r>
            <a:r>
              <a:rPr lang="el-GR" sz="3200" b="1" dirty="0" smtClean="0">
                <a:solidFill>
                  <a:srgbClr val="FF0000"/>
                </a:solidFill>
                <a:ea typeface="Aka-AcidGR-DiaryGirl" pitchFamily="2" charset="-95"/>
              </a:rPr>
              <a:t> </a:t>
            </a:r>
            <a:r>
              <a:rPr lang="el-GR" sz="3200" b="1" dirty="0" smtClean="0">
                <a:ea typeface="Aka-AcidGR-DiaryGirl" pitchFamily="2" charset="-95"/>
              </a:rPr>
              <a:t>. 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237804" y="2523538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207125" y="5445224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57415" y="5232762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52659" y="5229200"/>
            <a:ext cx="1256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464666" y="3799707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872540" y="2728941"/>
            <a:ext cx="1256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18255" y="3363029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362236" y="4968341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004850" y="1709295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508506" y="3904068"/>
            <a:ext cx="1143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697311" y="1700808"/>
            <a:ext cx="1169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709507" y="2523537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052248" y="5430006"/>
            <a:ext cx="1083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0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175094"/>
            <a:ext cx="2026158" cy="14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90" y="4684384"/>
            <a:ext cx="1769492" cy="92234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04298"/>
            <a:ext cx="1378389" cy="10186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96" y="3585378"/>
            <a:ext cx="2294094" cy="3120357"/>
          </a:xfrm>
          <a:prstGeom prst="rect">
            <a:avLst/>
          </a:prstGeom>
        </p:spPr>
      </p:pic>
      <p:pic>
        <p:nvPicPr>
          <p:cNvPr id="10243" name="rg_hi" descr="http://t2.gstatic.com/images?q=tbn:ANd9GcTdkJGK3nJkiBZ70vJksgod0Wl_-Oai24o02ZkdCcgqWRPlU3pvW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2268538"/>
            <a:ext cx="2422947" cy="13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0" y="116632"/>
            <a:ext cx="917410" cy="1656184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2021757" y="72144"/>
            <a:ext cx="6459325" cy="1166961"/>
          </a:xfrm>
          <a:prstGeom prst="wedgeRoundRectCallout">
            <a:avLst>
              <a:gd name="adj1" fmla="val -58185"/>
              <a:gd name="adj2" fmla="val 15342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Βρείτε όσα ξεκινούν με </a:t>
            </a:r>
            <a:r>
              <a:rPr lang="el-GR" sz="3200" b="1" dirty="0" smtClean="0">
                <a:solidFill>
                  <a:srgbClr val="FF0000"/>
                </a:solidFill>
                <a:ea typeface="Aka-AcidGR-DiaryGirl" pitchFamily="2" charset="-95"/>
              </a:rPr>
              <a:t>τα</a:t>
            </a:r>
            <a:r>
              <a:rPr lang="el-GR" sz="3200" b="1" dirty="0" smtClean="0">
                <a:ea typeface="Aka-AcidGR-DiaryGirl" pitchFamily="2" charset="-95"/>
              </a:rPr>
              <a:t> . </a:t>
            </a:r>
            <a:endParaRPr lang="el-GR" sz="3200" b="1" dirty="0">
              <a:ea typeface="Aka-AcidGR-DiaryGirl" pitchFamily="2" charset="-95"/>
            </a:endParaRPr>
          </a:p>
        </p:txBody>
      </p:sp>
      <p:pic>
        <p:nvPicPr>
          <p:cNvPr id="11" name="Εικόνα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94" y="4055095"/>
            <a:ext cx="1443430" cy="1082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8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0"/>
            <a:ext cx="6377874" cy="501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44" y="3826542"/>
            <a:ext cx="1877456" cy="261923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542602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λέει η πάπια;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1619672" y="54260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λέει το παπί;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458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9713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13" y="3501008"/>
            <a:ext cx="1877456" cy="266276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1" y="542602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Ποια είναι αυτή;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964587" y="764704"/>
            <a:ext cx="154351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632130" y="54260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κάνει;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619668" y="5426023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λέει στο παπί;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5689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1673"/>
            <a:ext cx="37676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παπί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357353" y="2106041"/>
            <a:ext cx="22368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504834" y="2106040"/>
            <a:ext cx="17155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524328" y="4348847"/>
            <a:ext cx="6912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436096" y="4305799"/>
            <a:ext cx="12089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004498" y="4305800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93534" y="4305801"/>
            <a:ext cx="12089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16" y="571538"/>
            <a:ext cx="1866646" cy="21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114</Words>
  <Application>Microsoft Office PowerPoint</Application>
  <PresentationFormat>Προβολή στην οθόνη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(3)</dc:title>
  <dc:creator>Ιωάννα</dc:creator>
  <cp:lastModifiedBy>Eleftheria Papadimitriou</cp:lastModifiedBy>
  <cp:revision>17</cp:revision>
  <dcterms:created xsi:type="dcterms:W3CDTF">2014-09-24T15:39:46Z</dcterms:created>
  <dcterms:modified xsi:type="dcterms:W3CDTF">2020-09-17T14:33:09Z</dcterms:modified>
</cp:coreProperties>
</file>