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A8E7E2-13B5-44A3-B713-71F82925D3B7}" type="datetimeFigureOut">
              <a:rPr lang="el-GR" smtClean="0"/>
              <a:t>17/9/2020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FA745F-491F-4AB7-90E4-3A527B8B27B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89294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Διαβάζουμε πολλές</a:t>
            </a:r>
            <a:r>
              <a:rPr lang="el-GR" baseline="0" dirty="0" smtClean="0"/>
              <a:t> φορές με πολλούς τρόπους: θαυμασμού, χαράς , έκπληξης, φόβου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A745F-491F-4AB7-90E4-3A527B8B27B4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17337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Διαβάζουμε πολλές φορές : χαρούμενα, λυπημένα , θυμωμένα , αγριεμένα, έκπληκτα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A745F-491F-4AB7-90E4-3A527B8B27B4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94694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EDFF0-C23F-40BD-9FC3-9F530F858CF7}" type="datetimeFigureOut">
              <a:rPr lang="el-GR" smtClean="0"/>
              <a:t>17/9/2020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177C8-D0F4-49C2-B04E-786FA8BE83B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38060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EDFF0-C23F-40BD-9FC3-9F530F858CF7}" type="datetimeFigureOut">
              <a:rPr lang="el-GR" smtClean="0"/>
              <a:t>17/9/2020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177C8-D0F4-49C2-B04E-786FA8BE83B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12317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EDFF0-C23F-40BD-9FC3-9F530F858CF7}" type="datetimeFigureOut">
              <a:rPr lang="el-GR" smtClean="0"/>
              <a:t>17/9/2020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177C8-D0F4-49C2-B04E-786FA8BE83B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0849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EDFF0-C23F-40BD-9FC3-9F530F858CF7}" type="datetimeFigureOut">
              <a:rPr lang="el-GR" smtClean="0"/>
              <a:t>17/9/2020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177C8-D0F4-49C2-B04E-786FA8BE83B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40830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EDFF0-C23F-40BD-9FC3-9F530F858CF7}" type="datetimeFigureOut">
              <a:rPr lang="el-GR" smtClean="0"/>
              <a:t>17/9/2020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177C8-D0F4-49C2-B04E-786FA8BE83B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05339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EDFF0-C23F-40BD-9FC3-9F530F858CF7}" type="datetimeFigureOut">
              <a:rPr lang="el-GR" smtClean="0"/>
              <a:t>17/9/2020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177C8-D0F4-49C2-B04E-786FA8BE83B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86793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EDFF0-C23F-40BD-9FC3-9F530F858CF7}" type="datetimeFigureOut">
              <a:rPr lang="el-GR" smtClean="0"/>
              <a:t>17/9/2020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177C8-D0F4-49C2-B04E-786FA8BE83B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5538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EDFF0-C23F-40BD-9FC3-9F530F858CF7}" type="datetimeFigureOut">
              <a:rPr lang="el-GR" smtClean="0"/>
              <a:t>17/9/2020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177C8-D0F4-49C2-B04E-786FA8BE83B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747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EDFF0-C23F-40BD-9FC3-9F530F858CF7}" type="datetimeFigureOut">
              <a:rPr lang="el-GR" smtClean="0"/>
              <a:t>17/9/2020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177C8-D0F4-49C2-B04E-786FA8BE83B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08953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EDFF0-C23F-40BD-9FC3-9F530F858CF7}" type="datetimeFigureOut">
              <a:rPr lang="el-GR" smtClean="0"/>
              <a:t>17/9/2020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177C8-D0F4-49C2-B04E-786FA8BE83B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86860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EDFF0-C23F-40BD-9FC3-9F530F858CF7}" type="datetimeFigureOut">
              <a:rPr lang="el-GR" smtClean="0"/>
              <a:t>17/9/2020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177C8-D0F4-49C2-B04E-786FA8BE83B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03664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0EDFF0-C23F-40BD-9FC3-9F530F858CF7}" type="datetimeFigureOut">
              <a:rPr lang="el-GR" smtClean="0"/>
              <a:t>17/9/2020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177C8-D0F4-49C2-B04E-786FA8BE83B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04068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g"/><Relationship Id="rId7" Type="http://schemas.openxmlformats.org/officeDocument/2006/relationships/image" Target="../media/image15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3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693987"/>
            <a:ext cx="7772400" cy="1470025"/>
          </a:xfrm>
        </p:spPr>
        <p:txBody>
          <a:bodyPr>
            <a:normAutofit/>
          </a:bodyPr>
          <a:lstStyle/>
          <a:p>
            <a:r>
              <a:rPr lang="el-GR" sz="6000" b="1" dirty="0" smtClean="0">
                <a:latin typeface="Comic Sans MS" panose="030F0702030302020204" pitchFamily="66" charset="0"/>
                <a:ea typeface="AC-Hollow" pitchFamily="2" charset="-95"/>
              </a:rPr>
              <a:t>Πού είναι ο Άρης</a:t>
            </a:r>
            <a:r>
              <a:rPr lang="en-US" sz="6000" b="1" dirty="0" smtClean="0">
                <a:latin typeface="Comic Sans MS" panose="030F0702030302020204" pitchFamily="66" charset="0"/>
                <a:ea typeface="AC-Hollow" pitchFamily="2" charset="-95"/>
              </a:rPr>
              <a:t> </a:t>
            </a:r>
            <a:r>
              <a:rPr lang="el-GR" sz="6000" b="1" dirty="0" smtClean="0">
                <a:latin typeface="Comic Sans MS" panose="030F0702030302020204" pitchFamily="66" charset="0"/>
                <a:ea typeface="AC-Hollow" pitchFamily="2" charset="-95"/>
              </a:rPr>
              <a:t>;</a:t>
            </a:r>
            <a:endParaRPr lang="el-GR" sz="6000" b="1" dirty="0">
              <a:latin typeface="Comic Sans MS" panose="030F0702030302020204" pitchFamily="66" charset="0"/>
              <a:ea typeface="AC-Hollow" pitchFamily="2" charset="-95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sz="4800" b="1" dirty="0">
                <a:solidFill>
                  <a:srgbClr val="0070C0"/>
                </a:solidFill>
              </a:rPr>
              <a:t>π</a:t>
            </a:r>
            <a:r>
              <a:rPr lang="el-GR" sz="4800" b="1" dirty="0" smtClean="0">
                <a:solidFill>
                  <a:srgbClr val="0070C0"/>
                </a:solidFill>
              </a:rPr>
              <a:t> , α , πα</a:t>
            </a:r>
            <a:endParaRPr lang="el-GR" sz="4800" b="1" dirty="0">
              <a:solidFill>
                <a:srgbClr val="0070C0"/>
              </a:solidFill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3132173" y="6381328"/>
            <a:ext cx="583264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rgbClr val="FF0000"/>
                </a:solidFill>
              </a:rPr>
              <a:t>Δασκάλα : Ελευθερία Παπαδημητρίου</a:t>
            </a:r>
            <a:endParaRPr lang="el-G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05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Στρογγυλεμένο ορθογώνιο 4"/>
          <p:cNvSpPr/>
          <p:nvPr/>
        </p:nvSpPr>
        <p:spPr>
          <a:xfrm>
            <a:off x="12593" y="2132856"/>
            <a:ext cx="2160240" cy="57606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b="1" dirty="0" smtClean="0"/>
              <a:t>Ο Άρης</a:t>
            </a:r>
            <a:endParaRPr lang="el-GR" sz="4000" b="1" dirty="0"/>
          </a:p>
        </p:txBody>
      </p:sp>
      <p:sp>
        <p:nvSpPr>
          <p:cNvPr id="6" name="Στρογγυλεμένο ορθογώνιο 5"/>
          <p:cNvSpPr/>
          <p:nvPr/>
        </p:nvSpPr>
        <p:spPr>
          <a:xfrm>
            <a:off x="2384026" y="4371284"/>
            <a:ext cx="2160240" cy="57606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b="1" dirty="0" smtClean="0"/>
              <a:t>Η Μαρίνα</a:t>
            </a:r>
            <a:endParaRPr lang="el-GR" sz="3600" b="1" dirty="0"/>
          </a:p>
        </p:txBody>
      </p:sp>
      <p:sp>
        <p:nvSpPr>
          <p:cNvPr id="7" name="Επεξήγηση με στρογγυλεμένο παραλληλόγραμμο 6"/>
          <p:cNvSpPr/>
          <p:nvPr/>
        </p:nvSpPr>
        <p:spPr>
          <a:xfrm>
            <a:off x="4355976" y="980728"/>
            <a:ext cx="2304256" cy="1152128"/>
          </a:xfrm>
          <a:prstGeom prst="wedgeRoundRectCallout">
            <a:avLst>
              <a:gd name="adj1" fmla="val 70493"/>
              <a:gd name="adj2" fmla="val 78808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400" b="1" dirty="0"/>
              <a:t>Ποιοι είναι στην εικόνα;</a:t>
            </a:r>
          </a:p>
        </p:txBody>
      </p:sp>
    </p:spTree>
    <p:extLst>
      <p:ext uri="{BB962C8B-B14F-4D97-AF65-F5344CB8AC3E}">
        <p14:creationId xmlns:p14="http://schemas.microsoft.com/office/powerpoint/2010/main" val="637695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Στρογγυλεμένο ορθογώνιο 6"/>
          <p:cNvSpPr/>
          <p:nvPr/>
        </p:nvSpPr>
        <p:spPr>
          <a:xfrm>
            <a:off x="3707904" y="836712"/>
            <a:ext cx="2915816" cy="129614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b="1" dirty="0" smtClean="0"/>
              <a:t>Στην παραλία</a:t>
            </a:r>
            <a:endParaRPr lang="el-GR" sz="3600" b="1" dirty="0"/>
          </a:p>
        </p:txBody>
      </p:sp>
      <p:sp>
        <p:nvSpPr>
          <p:cNvPr id="5" name="Επεξήγηση με παραλληλόγραμμο 4"/>
          <p:cNvSpPr/>
          <p:nvPr/>
        </p:nvSpPr>
        <p:spPr>
          <a:xfrm>
            <a:off x="2987824" y="4077072"/>
            <a:ext cx="2880320" cy="1008112"/>
          </a:xfrm>
          <a:prstGeom prst="wedgeRectCallout">
            <a:avLst>
              <a:gd name="adj1" fmla="val 51358"/>
              <a:gd name="adj2" fmla="val 12089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800" b="1" dirty="0"/>
              <a:t>Πού βρίσκονται;</a:t>
            </a:r>
          </a:p>
        </p:txBody>
      </p:sp>
    </p:spTree>
    <p:extLst>
      <p:ext uri="{BB962C8B-B14F-4D97-AF65-F5344CB8AC3E}">
        <p14:creationId xmlns:p14="http://schemas.microsoft.com/office/powerpoint/2010/main" val="2664764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Επεξήγηση με στρογγυλεμένο παραλληλόγραμμο 4"/>
          <p:cNvSpPr/>
          <p:nvPr/>
        </p:nvSpPr>
        <p:spPr>
          <a:xfrm>
            <a:off x="3347864" y="3966242"/>
            <a:ext cx="2805097" cy="1334966"/>
          </a:xfrm>
          <a:prstGeom prst="wedgeRoundRectCallout">
            <a:avLst>
              <a:gd name="adj1" fmla="val 69550"/>
              <a:gd name="adj2" fmla="val -35170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800" b="1" dirty="0"/>
              <a:t>Τι άλλο βλέπεις στην εικόνα;</a:t>
            </a:r>
          </a:p>
        </p:txBody>
      </p:sp>
    </p:spTree>
    <p:extLst>
      <p:ext uri="{BB962C8B-B14F-4D97-AF65-F5344CB8AC3E}">
        <p14:creationId xmlns:p14="http://schemas.microsoft.com/office/powerpoint/2010/main" val="112116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29425" cy="52863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848" y="4236010"/>
            <a:ext cx="1539732" cy="2418428"/>
          </a:xfrm>
          <a:prstGeom prst="rect">
            <a:avLst/>
          </a:prstGeom>
        </p:spPr>
      </p:pic>
      <p:sp>
        <p:nvSpPr>
          <p:cNvPr id="4" name="Επεξήγηση με στρογγυλεμένο παραλληλόγραμμο 3"/>
          <p:cNvSpPr/>
          <p:nvPr/>
        </p:nvSpPr>
        <p:spPr>
          <a:xfrm>
            <a:off x="1619672" y="5445224"/>
            <a:ext cx="4689833" cy="1166961"/>
          </a:xfrm>
          <a:prstGeom prst="wedgeRoundRectCallout">
            <a:avLst>
              <a:gd name="adj1" fmla="val 62936"/>
              <a:gd name="adj2" fmla="val -54705"/>
              <a:gd name="adj3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b="1" dirty="0" smtClean="0"/>
              <a:t>Τι βρήκε ο Άρης στην παραλία;</a:t>
            </a:r>
            <a:endParaRPr lang="el-GR" sz="3200" b="1" dirty="0"/>
          </a:p>
        </p:txBody>
      </p:sp>
      <p:sp>
        <p:nvSpPr>
          <p:cNvPr id="5" name="Ορθογώνιο 4"/>
          <p:cNvSpPr/>
          <p:nvPr/>
        </p:nvSpPr>
        <p:spPr>
          <a:xfrm>
            <a:off x="4716016" y="1268760"/>
            <a:ext cx="936104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Επεξήγηση με στρογγυλεμένο παραλληλόγραμμο 6"/>
          <p:cNvSpPr/>
          <p:nvPr/>
        </p:nvSpPr>
        <p:spPr>
          <a:xfrm>
            <a:off x="1620005" y="5440271"/>
            <a:ext cx="4689833" cy="1166961"/>
          </a:xfrm>
          <a:prstGeom prst="wedgeRoundRectCallout">
            <a:avLst>
              <a:gd name="adj1" fmla="val 62936"/>
              <a:gd name="adj2" fmla="val -54705"/>
              <a:gd name="adj3" fmla="val 1666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b="1" dirty="0" smtClean="0"/>
              <a:t>Τι φωνάζει;</a:t>
            </a:r>
            <a:endParaRPr lang="el-GR" sz="3200" b="1" dirty="0"/>
          </a:p>
        </p:txBody>
      </p:sp>
    </p:spTree>
    <p:extLst>
      <p:ext uri="{BB962C8B-B14F-4D97-AF65-F5344CB8AC3E}">
        <p14:creationId xmlns:p14="http://schemas.microsoft.com/office/powerpoint/2010/main" val="803013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16632"/>
            <a:ext cx="1714763" cy="2074571"/>
          </a:xfrm>
          <a:prstGeom prst="rect">
            <a:avLst/>
          </a:prstGeom>
        </p:spPr>
      </p:pic>
      <p:sp>
        <p:nvSpPr>
          <p:cNvPr id="3" name="Επεξήγηση με στρογγυλεμένο παραλληλόγραμμο 2"/>
          <p:cNvSpPr/>
          <p:nvPr/>
        </p:nvSpPr>
        <p:spPr>
          <a:xfrm>
            <a:off x="2545577" y="220470"/>
            <a:ext cx="3318912" cy="2114427"/>
          </a:xfrm>
          <a:prstGeom prst="wedgeRoundRectCallout">
            <a:avLst>
              <a:gd name="adj1" fmla="val 64488"/>
              <a:gd name="adj2" fmla="val -21031"/>
              <a:gd name="adj3" fmla="val 1666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800" b="1" dirty="0" smtClean="0"/>
              <a:t>Μπορεί</a:t>
            </a:r>
            <a:r>
              <a:rPr lang="el-GR" sz="2800" b="1" dirty="0"/>
              <a:t>ς</a:t>
            </a:r>
            <a:r>
              <a:rPr lang="el-GR" sz="2800" b="1" dirty="0" smtClean="0"/>
              <a:t> να βρεις όλα τα </a:t>
            </a:r>
            <a:r>
              <a:rPr lang="el-GR" sz="2800" b="1" dirty="0" err="1" smtClean="0"/>
              <a:t>γραμματάκια</a:t>
            </a:r>
            <a:r>
              <a:rPr lang="el-GR" sz="2800" b="1" dirty="0" smtClean="0"/>
              <a:t> που φωνάζουν </a:t>
            </a:r>
            <a:r>
              <a:rPr lang="el-GR" sz="2800" b="1" dirty="0" smtClean="0">
                <a:solidFill>
                  <a:srgbClr val="FF0000"/>
                </a:solidFill>
              </a:rPr>
              <a:t>α</a:t>
            </a:r>
            <a:r>
              <a:rPr lang="el-GR" sz="2800" b="1" dirty="0" smtClean="0"/>
              <a:t>;</a:t>
            </a:r>
            <a:endParaRPr lang="el-GR" sz="2800" b="1" dirty="0"/>
          </a:p>
        </p:txBody>
      </p:sp>
      <p:sp>
        <p:nvSpPr>
          <p:cNvPr id="4" name="Ορθογώνιο 3"/>
          <p:cNvSpPr/>
          <p:nvPr/>
        </p:nvSpPr>
        <p:spPr>
          <a:xfrm>
            <a:off x="864925" y="3113954"/>
            <a:ext cx="5629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β</a:t>
            </a:r>
            <a:endParaRPr lang="el-GR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7482998" y="2523538"/>
            <a:ext cx="5934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α</a:t>
            </a:r>
            <a:endParaRPr lang="el-GR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7452320" y="5445224"/>
            <a:ext cx="5934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α</a:t>
            </a:r>
            <a:endParaRPr lang="el-GR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552981" y="5232762"/>
            <a:ext cx="5934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α</a:t>
            </a:r>
            <a:endParaRPr lang="el-GR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4283968" y="5229200"/>
            <a:ext cx="5934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α</a:t>
            </a:r>
            <a:endParaRPr lang="el-GR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Ορθογώνιο 8"/>
          <p:cNvSpPr/>
          <p:nvPr/>
        </p:nvSpPr>
        <p:spPr>
          <a:xfrm>
            <a:off x="6660232" y="3799707"/>
            <a:ext cx="5934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α</a:t>
            </a:r>
            <a:endParaRPr lang="el-GR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Ορθογώνιο 9"/>
          <p:cNvSpPr/>
          <p:nvPr/>
        </p:nvSpPr>
        <p:spPr>
          <a:xfrm>
            <a:off x="3203848" y="2728941"/>
            <a:ext cx="5934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α</a:t>
            </a:r>
            <a:endParaRPr lang="el-GR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Ορθογώνιο 10"/>
          <p:cNvSpPr/>
          <p:nvPr/>
        </p:nvSpPr>
        <p:spPr>
          <a:xfrm>
            <a:off x="2031183" y="4060933"/>
            <a:ext cx="5629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σ</a:t>
            </a:r>
            <a:endParaRPr lang="el-GR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Ορθογώνιο 11"/>
          <p:cNvSpPr/>
          <p:nvPr/>
        </p:nvSpPr>
        <p:spPr>
          <a:xfrm>
            <a:off x="5617050" y="4968341"/>
            <a:ext cx="574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μ</a:t>
            </a:r>
            <a:endParaRPr lang="el-GR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Ορθογώνιο 12"/>
          <p:cNvSpPr/>
          <p:nvPr/>
        </p:nvSpPr>
        <p:spPr>
          <a:xfrm>
            <a:off x="6097257" y="2072814"/>
            <a:ext cx="5629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ο</a:t>
            </a:r>
            <a:endParaRPr lang="el-GR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Ορθογώνιο 13"/>
          <p:cNvSpPr/>
          <p:nvPr/>
        </p:nvSpPr>
        <p:spPr>
          <a:xfrm>
            <a:off x="3798874" y="3904068"/>
            <a:ext cx="5629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η</a:t>
            </a:r>
            <a:endParaRPr lang="el-GR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Ορθογώνιο 14"/>
          <p:cNvSpPr/>
          <p:nvPr/>
        </p:nvSpPr>
        <p:spPr>
          <a:xfrm>
            <a:off x="2309914" y="2061873"/>
            <a:ext cx="5212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λ</a:t>
            </a:r>
            <a:endParaRPr lang="el-GR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Ορθογώνιο 15"/>
          <p:cNvSpPr/>
          <p:nvPr/>
        </p:nvSpPr>
        <p:spPr>
          <a:xfrm>
            <a:off x="5220072" y="2671473"/>
            <a:ext cx="5164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κ</a:t>
            </a:r>
            <a:endParaRPr lang="el-GR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Ορθογώνιο 16"/>
          <p:cNvSpPr/>
          <p:nvPr/>
        </p:nvSpPr>
        <p:spPr>
          <a:xfrm>
            <a:off x="2301449" y="5430006"/>
            <a:ext cx="5854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π</a:t>
            </a:r>
            <a:endParaRPr lang="el-GR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82790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297956" cy="59492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333" y="4481527"/>
            <a:ext cx="1714763" cy="1927393"/>
          </a:xfrm>
          <a:prstGeom prst="rect">
            <a:avLst/>
          </a:prstGeom>
        </p:spPr>
      </p:pic>
      <p:sp>
        <p:nvSpPr>
          <p:cNvPr id="4" name="Επεξήγηση με στρογγυλεμένο παραλληλόγραμμο 3"/>
          <p:cNvSpPr/>
          <p:nvPr/>
        </p:nvSpPr>
        <p:spPr>
          <a:xfrm>
            <a:off x="6732240" y="1196753"/>
            <a:ext cx="1809513" cy="1777888"/>
          </a:xfrm>
          <a:prstGeom prst="wedgeRoundRectCallout">
            <a:avLst>
              <a:gd name="adj1" fmla="val 16190"/>
              <a:gd name="adj2" fmla="val 130249"/>
              <a:gd name="adj3" fmla="val 16667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b="1" dirty="0" smtClean="0"/>
              <a:t>Τι φωνάζει το παπί;</a:t>
            </a:r>
            <a:endParaRPr lang="el-GR" sz="3200" b="1" dirty="0"/>
          </a:p>
        </p:txBody>
      </p:sp>
      <p:sp>
        <p:nvSpPr>
          <p:cNvPr id="5" name="Ορθογώνιο 4"/>
          <p:cNvSpPr/>
          <p:nvPr/>
        </p:nvSpPr>
        <p:spPr>
          <a:xfrm>
            <a:off x="3148978" y="1196753"/>
            <a:ext cx="2287118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72755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292" y="548680"/>
            <a:ext cx="1714763" cy="1799442"/>
          </a:xfrm>
          <a:prstGeom prst="rect">
            <a:avLst/>
          </a:prstGeom>
        </p:spPr>
      </p:pic>
      <p:sp>
        <p:nvSpPr>
          <p:cNvPr id="3" name="Επεξήγηση με στρογγυλεμένο παραλληλόγραμμο 2"/>
          <p:cNvSpPr/>
          <p:nvPr/>
        </p:nvSpPr>
        <p:spPr>
          <a:xfrm>
            <a:off x="849697" y="188639"/>
            <a:ext cx="5050391" cy="1527001"/>
          </a:xfrm>
          <a:prstGeom prst="wedgeRoundRectCallout">
            <a:avLst>
              <a:gd name="adj1" fmla="val 62907"/>
              <a:gd name="adj2" fmla="val 13457"/>
              <a:gd name="adj3" fmla="val 1666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800" b="1" dirty="0" smtClean="0"/>
              <a:t>Μπορεί</a:t>
            </a:r>
            <a:r>
              <a:rPr lang="el-GR" sz="2800" b="1" dirty="0"/>
              <a:t>ς</a:t>
            </a:r>
            <a:r>
              <a:rPr lang="el-GR" sz="2800" b="1" dirty="0" smtClean="0"/>
              <a:t> να βρεις όλες τις </a:t>
            </a:r>
            <a:r>
              <a:rPr lang="el-GR" sz="2800" b="1" dirty="0" err="1" smtClean="0"/>
              <a:t>παρεούλες</a:t>
            </a:r>
            <a:r>
              <a:rPr lang="el-GR" sz="2800" b="1" dirty="0" smtClean="0"/>
              <a:t> που φωνάζουν </a:t>
            </a:r>
            <a:r>
              <a:rPr lang="el-GR" sz="2800" b="1" dirty="0" smtClean="0">
                <a:solidFill>
                  <a:srgbClr val="FF0000"/>
                </a:solidFill>
              </a:rPr>
              <a:t>πα</a:t>
            </a:r>
            <a:r>
              <a:rPr lang="el-GR" sz="2800" b="1" dirty="0" smtClean="0"/>
              <a:t>;</a:t>
            </a:r>
            <a:endParaRPr lang="el-GR" sz="2800" b="1" dirty="0"/>
          </a:p>
        </p:txBody>
      </p:sp>
      <p:sp>
        <p:nvSpPr>
          <p:cNvPr id="4" name="Ορθογώνιο 3"/>
          <p:cNvSpPr/>
          <p:nvPr/>
        </p:nvSpPr>
        <p:spPr>
          <a:xfrm>
            <a:off x="660542" y="3113954"/>
            <a:ext cx="9717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5400" b="1" cap="none" spc="0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βα</a:t>
            </a:r>
            <a:endParaRPr lang="el-GR" sz="5400" b="1" cap="none" spc="0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7285989" y="2523538"/>
            <a:ext cx="9874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5400" b="1" cap="none" spc="0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πα</a:t>
            </a:r>
            <a:endParaRPr lang="el-GR" sz="5400" b="1" cap="none" spc="0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7255311" y="5445224"/>
            <a:ext cx="9874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5400" b="1" cap="none" spc="0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πα</a:t>
            </a:r>
            <a:endParaRPr lang="el-GR" sz="5400" b="1" cap="none" spc="0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355972" y="5232762"/>
            <a:ext cx="9874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5400" b="1" cap="none" spc="0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πα</a:t>
            </a:r>
            <a:endParaRPr lang="el-GR" sz="5400" b="1" cap="none" spc="0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4086959" y="5229200"/>
            <a:ext cx="9874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5400" b="1" cap="none" spc="0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πα</a:t>
            </a:r>
            <a:endParaRPr lang="el-GR" sz="5400" b="1" cap="none" spc="0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Ορθογώνιο 8"/>
          <p:cNvSpPr/>
          <p:nvPr/>
        </p:nvSpPr>
        <p:spPr>
          <a:xfrm>
            <a:off x="386689" y="2061873"/>
            <a:ext cx="9874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5400" b="1" cap="none" spc="0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πα</a:t>
            </a:r>
            <a:endParaRPr lang="el-GR" sz="5400" b="1" cap="none" spc="0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Ορθογώνιο 9"/>
          <p:cNvSpPr/>
          <p:nvPr/>
        </p:nvSpPr>
        <p:spPr>
          <a:xfrm>
            <a:off x="3006839" y="2728941"/>
            <a:ext cx="9874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5400" b="1" cap="none" spc="0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πα</a:t>
            </a:r>
            <a:endParaRPr lang="el-GR" sz="5400" b="1" cap="none" spc="0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Ορθογώνιο 10"/>
          <p:cNvSpPr/>
          <p:nvPr/>
        </p:nvSpPr>
        <p:spPr>
          <a:xfrm>
            <a:off x="7164288" y="3906568"/>
            <a:ext cx="9701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5400" b="1" cap="none" spc="0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σα</a:t>
            </a:r>
            <a:endParaRPr lang="el-GR" sz="5400" b="1" cap="none" spc="0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Ορθογώνιο 11"/>
          <p:cNvSpPr/>
          <p:nvPr/>
        </p:nvSpPr>
        <p:spPr>
          <a:xfrm>
            <a:off x="5647891" y="4522598"/>
            <a:ext cx="9795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54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μα</a:t>
            </a:r>
            <a:endParaRPr lang="el-GR" sz="5400" b="1" cap="none" spc="0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Ορθογώνιο 12"/>
          <p:cNvSpPr/>
          <p:nvPr/>
        </p:nvSpPr>
        <p:spPr>
          <a:xfrm>
            <a:off x="5900088" y="2072814"/>
            <a:ext cx="9573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5400" b="1" cap="none" spc="0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πο</a:t>
            </a:r>
            <a:endParaRPr lang="el-GR" sz="5400" b="1" cap="none" spc="0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Ορθογώνιο 13"/>
          <p:cNvSpPr/>
          <p:nvPr/>
        </p:nvSpPr>
        <p:spPr>
          <a:xfrm>
            <a:off x="4135826" y="3904068"/>
            <a:ext cx="9621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5400" b="1" cap="none" spc="0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πη</a:t>
            </a:r>
            <a:endParaRPr lang="el-GR" sz="5400" b="1" cap="none" spc="0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Ορθογώνιο 14"/>
          <p:cNvSpPr/>
          <p:nvPr/>
        </p:nvSpPr>
        <p:spPr>
          <a:xfrm>
            <a:off x="2108897" y="2061873"/>
            <a:ext cx="9233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5400" b="1" cap="none" spc="0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λα</a:t>
            </a:r>
            <a:endParaRPr lang="el-GR" sz="5400" b="1" cap="none" spc="0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Ορθογώνιο 15"/>
          <p:cNvSpPr/>
          <p:nvPr/>
        </p:nvSpPr>
        <p:spPr>
          <a:xfrm>
            <a:off x="5233708" y="3360917"/>
            <a:ext cx="9039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5400" b="1" cap="none" spc="0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κα</a:t>
            </a:r>
            <a:endParaRPr lang="el-GR" sz="5400" b="1" cap="none" spc="0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Ορθογώνιο 16"/>
          <p:cNvSpPr/>
          <p:nvPr/>
        </p:nvSpPr>
        <p:spPr>
          <a:xfrm>
            <a:off x="2137564" y="4305870"/>
            <a:ext cx="9874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5400" b="1" cap="none" spc="0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πα</a:t>
            </a:r>
            <a:endParaRPr lang="el-GR" sz="5400" b="1" cap="none" spc="0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21874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5599" y="2114276"/>
            <a:ext cx="1485112" cy="1535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64287" y="2270161"/>
            <a:ext cx="1385729" cy="1379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33942" y="3827599"/>
            <a:ext cx="1389980" cy="2131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5100" y="3848131"/>
            <a:ext cx="1426620" cy="2601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29398" y="1904830"/>
            <a:ext cx="1574989" cy="1596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59832" y="3494595"/>
            <a:ext cx="2748049" cy="2499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Εικόνα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85" y="308962"/>
            <a:ext cx="895585" cy="1406679"/>
          </a:xfrm>
          <a:prstGeom prst="rect">
            <a:avLst/>
          </a:prstGeom>
        </p:spPr>
      </p:pic>
      <p:sp>
        <p:nvSpPr>
          <p:cNvPr id="11" name="Επεξήγηση με στρογγυλεμένο παραλληλόγραμμο 10"/>
          <p:cNvSpPr/>
          <p:nvPr/>
        </p:nvSpPr>
        <p:spPr>
          <a:xfrm>
            <a:off x="2555776" y="172019"/>
            <a:ext cx="5688632" cy="1527001"/>
          </a:xfrm>
          <a:prstGeom prst="wedgeRoundRectCallout">
            <a:avLst>
              <a:gd name="adj1" fmla="val -65342"/>
              <a:gd name="adj2" fmla="val -8692"/>
              <a:gd name="adj3" fmla="val 1666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b="1" dirty="0" smtClean="0"/>
              <a:t>Ποια από τα παρακάτω ξεκινούν με πα;</a:t>
            </a:r>
            <a:endParaRPr lang="el-GR" sz="3600" b="1" dirty="0"/>
          </a:p>
        </p:txBody>
      </p:sp>
    </p:spTree>
    <p:extLst>
      <p:ext uri="{BB962C8B-B14F-4D97-AF65-F5344CB8AC3E}">
        <p14:creationId xmlns:p14="http://schemas.microsoft.com/office/powerpoint/2010/main" val="1529113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134</Words>
  <Application>Microsoft Office PowerPoint</Application>
  <PresentationFormat>Προβολή στην οθόνη (4:3)</PresentationFormat>
  <Paragraphs>47</Paragraphs>
  <Slides>9</Slides>
  <Notes>2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9</vt:i4>
      </vt:variant>
    </vt:vector>
  </HeadingPairs>
  <TitlesOfParts>
    <vt:vector size="10" baseType="lpstr">
      <vt:lpstr>Θέμα του Office</vt:lpstr>
      <vt:lpstr>Πού είναι ο Άρης ;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Πού είναι ο Άρης (1)</dc:title>
  <dc:creator>Ιωάννα</dc:creator>
  <cp:lastModifiedBy>Eleftheria Papadimitriou</cp:lastModifiedBy>
  <cp:revision>21</cp:revision>
  <dcterms:created xsi:type="dcterms:W3CDTF">2014-09-22T15:25:28Z</dcterms:created>
  <dcterms:modified xsi:type="dcterms:W3CDTF">2020-09-17T14:31:57Z</dcterms:modified>
</cp:coreProperties>
</file>