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6" r:id="rId3"/>
    <p:sldId id="257" r:id="rId4"/>
    <p:sldId id="270" r:id="rId5"/>
    <p:sldId id="273" r:id="rId6"/>
    <p:sldId id="271" r:id="rId7"/>
    <p:sldId id="258" r:id="rId8"/>
    <p:sldId id="259" r:id="rId9"/>
    <p:sldId id="260" r:id="rId10"/>
    <p:sldId id="261" r:id="rId11"/>
    <p:sldId id="277" r:id="rId12"/>
    <p:sldId id="279" r:id="rId13"/>
    <p:sldId id="272" r:id="rId14"/>
    <p:sldId id="275" r:id="rId15"/>
    <p:sldId id="278" r:id="rId16"/>
    <p:sldId id="28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Ιωάννα" initials="Ι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 autoAdjust="0"/>
    <p:restoredTop sz="94660"/>
  </p:normalViewPr>
  <p:slideViewPr>
    <p:cSldViewPr>
      <p:cViewPr>
        <p:scale>
          <a:sx n="76" d="100"/>
          <a:sy n="76" d="100"/>
        </p:scale>
        <p:origin x="-120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C7FD4-48F4-4376-BBBE-0753F005842C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1E436-85F8-46F3-804F-F439889C9B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27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C6AA-E746-4722-98ED-199D6620E737}" type="datetimeFigureOut">
              <a:rPr lang="el-GR" smtClean="0"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2D12-AF7F-4613-8F91-E45D436A961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sers.sch.gr/sjolltak/moodledata/ataksi/abc/story_html5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a/language/glossa083.swf" TargetMode="External"/><Relationship Id="rId2" Type="http://schemas.openxmlformats.org/officeDocument/2006/relationships/hyperlink" Target="http://users.sch.gr/sjolltak/moodledata/ataksi/abc/story_html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AvVrJzNltJ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time_continue=1&amp;v=YVq3587vT6s&amp;feature=emb_lo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TALf5h2k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5266928" cy="1012974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ΠΟΥΠΟΥΛΕΝΙΑ ΣΥΝΝΕΦΑ</a:t>
            </a:r>
            <a:endParaRPr lang="el-GR" sz="36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45333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ΔΑΣΚΑΛΑ : ΕΛΕΥΘΕΡΙΑ ΠΑΠΑΔΗΜΗΤΡΙΟΥ</a:t>
            </a:r>
            <a:endParaRPr lang="el-GR" sz="16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326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ΕΠΑΝΑΛΗΨΗ ΣΤΗΝ ΑΛΦΑΒΗΤΑ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212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98" y="214290"/>
            <a:ext cx="912770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225409" y="571480"/>
            <a:ext cx="1527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τρένο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30042" y="2500306"/>
            <a:ext cx="1700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φακός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24437" y="3500438"/>
            <a:ext cx="2154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χελιδόνι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76667" y="4500570"/>
            <a:ext cx="1486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ψωμί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3563" y="836712"/>
            <a:ext cx="8229600" cy="207424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Διαβάζω τις λέξεις της </a:t>
            </a: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Άσκησης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el-GR" sz="3600" dirty="0">
                <a:latin typeface="Comic Sans MS" panose="030F0702030302020204" pitchFamily="66" charset="0"/>
              </a:rPr>
              <a:t/>
            </a:r>
            <a:br>
              <a:rPr lang="el-GR" sz="3600" dirty="0"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Προσπαθώ να γράψω απέξω τις λεξούλες της προηγούμενης </a:t>
            </a: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άσκησης.</a:t>
            </a: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63" y="3717032"/>
            <a:ext cx="3048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938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944714" cy="5589676"/>
          </a:xfrm>
        </p:spPr>
      </p:pic>
    </p:spTree>
    <p:extLst>
      <p:ext uri="{BB962C8B-B14F-4D97-AF65-F5344CB8AC3E}">
        <p14:creationId xmlns:p14="http://schemas.microsoft.com/office/powerpoint/2010/main" val="19706901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212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Ας παίξουμε τώρα κι  </a:t>
            </a:r>
            <a:r>
              <a:rPr lang="el-GR" b="1" dirty="0" smtClean="0">
                <a:solidFill>
                  <a:srgbClr val="FF0000"/>
                </a:solidFill>
              </a:rPr>
              <a:t>ένα παιχνίδι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2"/>
            </a:endParaRPr>
          </a:p>
          <a:p>
            <a:pPr marL="0" indent="0">
              <a:buNone/>
            </a:pPr>
            <a:endParaRPr lang="el-GR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://users.sch.gr/sjolltak/moodledata/ataksi/abc/story_html5.html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57102"/>
            <a:ext cx="4680520" cy="39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823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2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Ας παίξουμε κι άλλο ένα παιχνίδι</a:t>
            </a:r>
            <a:b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με την Αλφαβήτα</a:t>
            </a: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://www.jele.gr/activity/a/language/glossa083.swf</a:t>
            </a:r>
            <a:endParaRPr lang="el-GR" sz="2000" dirty="0">
              <a:hlinkClick r:id="rId2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67778"/>
            <a:ext cx="4680520" cy="33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9217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Διαβάζω τέλος τις </a:t>
            </a:r>
            <a:r>
              <a:rPr lang="el-GR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συλλαβούλες</a:t>
            </a: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33334"/>
            <a:ext cx="5760640" cy="4984304"/>
          </a:xfrm>
        </p:spPr>
      </p:pic>
    </p:spTree>
    <p:extLst>
      <p:ext uri="{BB962C8B-B14F-4D97-AF65-F5344CB8AC3E}">
        <p14:creationId xmlns:p14="http://schemas.microsoft.com/office/powerpoint/2010/main" val="20450661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766840" cy="5004556"/>
          </a:xfrm>
        </p:spPr>
      </p:pic>
      <p:sp>
        <p:nvSpPr>
          <p:cNvPr id="6" name="TextBox 5"/>
          <p:cNvSpPr txBox="1"/>
          <p:nvPr/>
        </p:nvSpPr>
        <p:spPr>
          <a:xfrm>
            <a:off x="1835696" y="5517232"/>
            <a:ext cx="525658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ΠΡΑΒΟ ΣΕ ΟΛΟΥΣ !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865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Ανοίγω το Βιβλίο Γλώσσας Α΄ τεύχος  - Ενότητα 4 </a:t>
            </a:r>
            <a:b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σελ. 74</a:t>
            </a: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312439" cy="4525963"/>
          </a:xfrm>
        </p:spPr>
      </p:pic>
    </p:spTree>
    <p:extLst>
      <p:ext uri="{BB962C8B-B14F-4D97-AF65-F5344CB8AC3E}">
        <p14:creationId xmlns:p14="http://schemas.microsoft.com/office/powerpoint/2010/main" val="15061843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0700" y="0"/>
            <a:ext cx="3543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97658"/>
            <a:ext cx="64759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Ελλειψοειδής επεξήγηση 1"/>
          <p:cNvSpPr/>
          <p:nvPr/>
        </p:nvSpPr>
        <p:spPr>
          <a:xfrm>
            <a:off x="6300192" y="3861048"/>
            <a:ext cx="2448272" cy="1512168"/>
          </a:xfrm>
          <a:prstGeom prst="wedgeEllipseCallout">
            <a:avLst>
              <a:gd name="adj1" fmla="val -51758"/>
              <a:gd name="adj2" fmla="val 823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Διάβασε το ποιηματάκι</a:t>
            </a:r>
            <a:endParaRPr lang="el-GR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50">
              <a:srgbClr val="BBCCEB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Ας δούμε το βίντεο τώρα </a:t>
            </a: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endParaRPr lang="el-GR" sz="1800" dirty="0">
              <a:hlinkClick r:id="rId2"/>
            </a:endParaRPr>
          </a:p>
          <a:p>
            <a:pPr marL="0" indent="0" algn="ctr">
              <a:buNone/>
            </a:pPr>
            <a:endParaRPr lang="el-GR" sz="1800" dirty="0" smtClean="0">
              <a:hlinkClick r:id="rId2"/>
            </a:endParaRPr>
          </a:p>
          <a:p>
            <a:pPr marL="0" indent="0">
              <a:buNone/>
            </a:pPr>
            <a:endParaRPr lang="el-GR" sz="1800" dirty="0">
              <a:hlinkClick r:id="rId2"/>
            </a:endParaRPr>
          </a:p>
          <a:p>
            <a:pPr marL="0" indent="0">
              <a:buNone/>
            </a:pPr>
            <a:endParaRPr lang="el-GR" sz="18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://www.youtube.com/watch?v=AvVrJzNltJg</a:t>
            </a: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556792"/>
            <a:ext cx="6079532" cy="34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7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Ας θυμηθούμε την Αλφαβήτα</a:t>
            </a:r>
            <a:b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με τραγούδια</a:t>
            </a:r>
            <a:endParaRPr lang="el-GR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>
              <a:hlinkClick r:id="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pPr marL="0" indent="0">
              <a:buNone/>
            </a:pPr>
            <a:endParaRPr lang="el-GR" dirty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2"/>
            </a:endParaRPr>
          </a:p>
          <a:p>
            <a:pPr marL="0" indent="0">
              <a:buNone/>
            </a:pPr>
            <a:endParaRPr lang="el-GR" sz="2000" dirty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2"/>
            </a:endParaRPr>
          </a:p>
          <a:p>
            <a:pPr marL="0" indent="0">
              <a:buNone/>
            </a:pPr>
            <a:endParaRPr lang="el-GR" sz="2000" dirty="0" smtClean="0">
              <a:hlinkClick r:id="rId2"/>
            </a:endParaRPr>
          </a:p>
          <a:p>
            <a:pPr marL="0" indent="0">
              <a:buNone/>
            </a:pPr>
            <a:endParaRPr lang="el-GR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://www.youtube.com/watch?time_continue=1&amp;v=YVq3587vT6s&amp;feature=emb_logo</a:t>
            </a:r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255568" cy="37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53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250">
              <a:srgbClr val="BBCCEB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Ας θυμηθούμε και το τραγουδάκι της Αλφαβήτας που ήδη ξέρεις</a:t>
            </a:r>
            <a:endParaRPr lang="el-GR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572000" cy="3429000"/>
          </a:xfrm>
        </p:spPr>
      </p:pic>
      <p:sp>
        <p:nvSpPr>
          <p:cNvPr id="5" name="Ορθογώνιο 4"/>
          <p:cNvSpPr/>
          <p:nvPr/>
        </p:nvSpPr>
        <p:spPr>
          <a:xfrm>
            <a:off x="2283184" y="5301208"/>
            <a:ext cx="5385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://www.youtube.com/watch?v=qzTALf5h2kM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7271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77090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0204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747401" y="2531320"/>
            <a:ext cx="1724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αχινός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87689" y="3317138"/>
            <a:ext cx="2457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βάτραχος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17184" y="4174394"/>
            <a:ext cx="133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γάτα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90914" y="4960212"/>
            <a:ext cx="1494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δώρο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804733" y="5746030"/>
            <a:ext cx="1601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ελάφι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1691680" y="764704"/>
            <a:ext cx="2232248" cy="936104"/>
          </a:xfrm>
          <a:prstGeom prst="wedgeRoundRectCallout">
            <a:avLst>
              <a:gd name="adj1" fmla="val -62877"/>
              <a:gd name="adj2" fmla="val 352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Άνοιξε το Τετράδιο εργασιών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Α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΄ τεύχος σελ. 68</a:t>
            </a:r>
            <a:endParaRPr lang="el-G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2840"/>
          <a:stretch/>
        </p:blipFill>
        <p:spPr bwMode="auto">
          <a:xfrm>
            <a:off x="0" y="193964"/>
            <a:ext cx="8858280" cy="66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622670" y="384550"/>
            <a:ext cx="18927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ζάχαρη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788830" y="1313244"/>
            <a:ext cx="145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ήλιος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533174" y="2241938"/>
            <a:ext cx="237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θάλασσα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86336" y="3170632"/>
            <a:ext cx="3329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ιπποπόταμος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510604" y="4099326"/>
            <a:ext cx="2165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κόκορας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51921" y="5028020"/>
            <a:ext cx="1761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λεμόνι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708448" y="5962054"/>
            <a:ext cx="13798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μήλο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27492"/>
            <a:ext cx="917171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200114" y="1281534"/>
            <a:ext cx="13099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νερό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122489" y="2242508"/>
            <a:ext cx="1260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ξύλο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10157" y="3171202"/>
            <a:ext cx="2145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ομελέτα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36677" y="4099896"/>
            <a:ext cx="2891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παπαγάλος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70539" y="5028590"/>
            <a:ext cx="2560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ρινόκερος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118409" y="6034062"/>
            <a:ext cx="1850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σκύλος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110</Words>
  <Application>Microsoft Office PowerPoint</Application>
  <PresentationFormat>Προβολή στην οθόνη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ΠΟΥΠΟΥΛΕΝΙΑ ΣΥΝΝΕΦΑ</vt:lpstr>
      <vt:lpstr>Ανοίγω το Βιβλίο Γλώσσας Α΄ τεύχος  - Ενότητα 4  σελ. 74</vt:lpstr>
      <vt:lpstr>Παρουσίαση του PowerPoint</vt:lpstr>
      <vt:lpstr>Ας δούμε το βίντεο τώρα </vt:lpstr>
      <vt:lpstr>Ας θυμηθούμε την Αλφαβήτα με τραγούδια</vt:lpstr>
      <vt:lpstr>Ας θυμηθούμε και το τραγουδάκι της Αλφαβήτας που ήδη ξέρεις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Διαβάζω τις λέξεις της Άσκησης.  Προσπαθώ να γράψω απέξω τις λεξούλες της προηγούμενης άσκησης.</vt:lpstr>
      <vt:lpstr>Παρουσίαση του PowerPoint</vt:lpstr>
      <vt:lpstr>Ας παίξουμε τώρα κι  ένα παιχνίδι</vt:lpstr>
      <vt:lpstr>Ας παίξουμε κι άλλο ένα παιχνίδι με την Αλφαβήτα</vt:lpstr>
      <vt:lpstr>Διαβάζω τέλος τις συλλαβούλες.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Πουπουλένια σύννεφα</dc:title>
  <dc:creator>Eleftheria Papadimitriou</dc:creator>
  <cp:lastModifiedBy>Eleftheria Papadimitriou</cp:lastModifiedBy>
  <cp:revision>69</cp:revision>
  <dcterms:created xsi:type="dcterms:W3CDTF">2013-02-05T12:47:09Z</dcterms:created>
  <dcterms:modified xsi:type="dcterms:W3CDTF">2020-03-26T10:58:13Z</dcterms:modified>
</cp:coreProperties>
</file>