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61" r:id="rId5"/>
    <p:sldId id="263" r:id="rId6"/>
    <p:sldId id="264" r:id="rId7"/>
    <p:sldId id="266" r:id="rId8"/>
    <p:sldId id="271" r:id="rId9"/>
    <p:sldId id="273" r:id="rId10"/>
    <p:sldId id="275" r:id="rId11"/>
    <p:sldId id="279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00"/>
    <a:srgbClr val="66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66F7-2BDB-413F-B8D3-452597A6D7B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6F86-6001-42B2-8453-34590BB12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21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</a:t>
            </a:r>
            <a:r>
              <a:rPr lang="el-GR" baseline="0" dirty="0" smtClean="0"/>
              <a:t> </a:t>
            </a:r>
            <a:r>
              <a:rPr lang="en-US" baseline="0" dirty="0" smtClean="0"/>
              <a:t>i </a:t>
            </a:r>
            <a:r>
              <a:rPr lang="el-GR" baseline="0" dirty="0" smtClean="0"/>
              <a:t> στέλνει στην τελευταία διαφάνεια για πληροφορίες σχετικά με τους τενόρους. Στην τελευταία διαφάνεια μπορείτε  να επιστρέψετε από το </a:t>
            </a:r>
            <a:r>
              <a:rPr lang="el-GR" baseline="0" smtClean="0"/>
              <a:t>κόκκινο κουμπί.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86F86-6001-42B2-8453-34590BB1277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66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13A5-5DF5-4EBF-8CC4-DA8E2960B1D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5979-FBAC-444A-9D2E-6A91F6EDEC0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QHOmSNOtSnk&amp;feature=emb_log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oxps4P5NZ2o&amp;feature=emb_log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28.swf" TargetMode="External"/><Relationship Id="rId2" Type="http://schemas.openxmlformats.org/officeDocument/2006/relationships/hyperlink" Target="https://www.youtube.com/watch?v=QHOmSNOtSnk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users.sch.gr/sjolltak/moodledata/ataksi/to_nt/story_html5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635896" y="4437112"/>
            <a:ext cx="5252120" cy="1470025"/>
          </a:xfrm>
        </p:spPr>
        <p:txBody>
          <a:bodyPr/>
          <a:lstStyle/>
          <a:p>
            <a:r>
              <a:rPr lang="el-GR" dirty="0" smtClean="0">
                <a:latin typeface="+mn-lt"/>
                <a:ea typeface="Aka-AcidGR-DiaryGirl" pitchFamily="2" charset="-95"/>
              </a:rPr>
              <a:t>Οι δυο φίλοι</a:t>
            </a:r>
            <a:endParaRPr lang="el-GR" dirty="0">
              <a:latin typeface="+mn-lt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2808312" cy="175260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Γλώσσα Α’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-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Επανάληψη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5</a:t>
            </a:r>
            <a:r>
              <a:rPr lang="el-GR" b="1" baseline="30000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ης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 ενότητας</a:t>
            </a:r>
          </a:p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ea typeface="Aka-AcidGR-DiaryGirl" pitchFamily="2" charset="-95"/>
              </a:rPr>
              <a:t>Σκανδαλιές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6343567"/>
            <a:ext cx="579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015830" y="3678123"/>
            <a:ext cx="21242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3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anose="030F0702030302020204" pitchFamily="66" charset="0"/>
                <a:ea typeface="Aka-AcidGR-DiaryGirl" pitchFamily="2" charset="-95"/>
              </a:rPr>
              <a:t>μπάλα</a:t>
            </a:r>
            <a:endParaRPr lang="el-GR" sz="4800" b="1" cap="none" spc="39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214626" y="5910371"/>
            <a:ext cx="21523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39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λάμπα</a:t>
            </a:r>
            <a:endParaRPr lang="el-GR" sz="4800" b="1" cap="none" spc="39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187624" y="1153806"/>
            <a:ext cx="2448272" cy="1405001"/>
          </a:xfrm>
          <a:prstGeom prst="wedgeRoundRectCallout">
            <a:avLst>
              <a:gd name="adj1" fmla="val -47201"/>
              <a:gd name="adj2" fmla="val 616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Γράψε απέξω τις δύο λέξεις !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Ακούμε το τραγούδι του σκύλου και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γάτας από το βιβλίο της Γλώσσας.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/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>
              <a:hlinkClick r:id="rId2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://www.youtube.com/watch?v=QHOmSNOtSnk&amp;feature=emb_logo</a:t>
            </a: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0166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Ακούμε και το τραγούδι του σκύλου και της γάτας:</a:t>
            </a:r>
            <a:b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«Σκύλος ή γάτα» - Κίτρινα Ποδήλατα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3648" y="515719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https://www.youtube.com/watch?v=oxps4P5NZ2o&amp;feature=emb_logo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76" y="2468893"/>
            <a:ext cx="4032448" cy="2688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Παίζουμε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τα παιχνίδια «Το μπαούλο» για το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Μπ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,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μπ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 και για το ΝΤ, ντ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hlinkClick r:id="rId2"/>
              </a:rPr>
              <a:t> </a:t>
            </a: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www.jele.gr/activity/a/language/glossa028.swf</a:t>
            </a:r>
            <a:endParaRPr lang="el-GR" sz="1800" dirty="0" smtClean="0"/>
          </a:p>
          <a:p>
            <a:pPr marL="0" indent="0" algn="ctr">
              <a:buNone/>
            </a:pPr>
            <a:endParaRPr lang="el-GR" sz="1800" dirty="0" smtClean="0"/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http://users.sch.gr/sjolltak/moodledata/ataksi/to_nt/story_html5.html</a:t>
            </a:r>
            <a:endParaRPr lang="el-GR" sz="1800" dirty="0">
              <a:hlinkClick r:id="rId2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" y="2564904"/>
            <a:ext cx="3204184" cy="237626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4"/>
            <a:ext cx="27649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08"/>
          <a:stretch>
            <a:fillRect/>
          </a:stretch>
        </p:blipFill>
        <p:spPr bwMode="auto">
          <a:xfrm>
            <a:off x="-2" y="928670"/>
            <a:ext cx="473159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506" y="1214422"/>
            <a:ext cx="4576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1644574" y="0"/>
            <a:ext cx="487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Οι δυο φίλοι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9 - Επεξήγηση με στρογγυλεμένο παραλληλόγραμμο"/>
          <p:cNvSpPr/>
          <p:nvPr/>
        </p:nvSpPr>
        <p:spPr>
          <a:xfrm>
            <a:off x="7286644" y="571480"/>
            <a:ext cx="1857356" cy="1785950"/>
          </a:xfrm>
          <a:prstGeom prst="wedgeRoundRectCallout">
            <a:avLst>
              <a:gd name="adj1" fmla="val -7049"/>
              <a:gd name="adj2" fmla="val 95976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Ποιος  έγραψε το ποίημα;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9 - Επεξήγηση με στρογγυλεμένο παραλληλόγραμμο"/>
          <p:cNvSpPr/>
          <p:nvPr/>
        </p:nvSpPr>
        <p:spPr>
          <a:xfrm>
            <a:off x="7164288" y="0"/>
            <a:ext cx="1979712" cy="2928934"/>
          </a:xfrm>
          <a:prstGeom prst="wedgeRoundRectCallout">
            <a:avLst>
              <a:gd name="adj1" fmla="val -20683"/>
              <a:gd name="adj2" fmla="val 549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Διαβάζω</a:t>
            </a:r>
            <a:r>
              <a:rPr lang="en-US" sz="24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24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ξανά </a:t>
            </a:r>
            <a:r>
              <a:rPr lang="el-GR" sz="24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το ποίημα</a:t>
            </a:r>
            <a:endParaRPr lang="el-GR" sz="2400" b="1" dirty="0">
              <a:solidFill>
                <a:srgbClr val="FF99FF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5" y="4005064"/>
            <a:ext cx="1456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99FF"/>
                </a:solidFill>
                <a:latin typeface="Book Antiqua" panose="02040602050305030304" pitchFamily="18" charset="0"/>
              </a:rPr>
              <a:t>Βιβλίο Γλώσσας– Β’ Τεύχος σελ. 18</a:t>
            </a:r>
            <a:endParaRPr lang="el-GR" sz="2400" b="1" dirty="0">
              <a:solidFill>
                <a:srgbClr val="FF99FF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ΕΠΑΝΑΛΗΨΗ</a:t>
            </a:r>
            <a:endParaRPr lang="el-GR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Παρακάτω θα κάνουμε επανάληψη στο ει, στο αι  και στο οι.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Επίσης θα δούμε από τον ένα στους πολλούς</a:t>
            </a:r>
            <a:r>
              <a:rPr lang="el-GR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l-GR" dirty="0" smtClean="0">
                <a:latin typeface="Comic Sans MS" panose="030F0702030302020204" pitchFamily="66" charset="0"/>
              </a:rPr>
              <a:t>Και θα θυμηθούμε το </a:t>
            </a:r>
            <a:r>
              <a:rPr lang="el-GR" dirty="0" err="1" smtClean="0">
                <a:latin typeface="Comic Sans MS" panose="030F0702030302020204" pitchFamily="66" charset="0"/>
              </a:rPr>
              <a:t>μπ</a:t>
            </a:r>
            <a:r>
              <a:rPr lang="el-GR" dirty="0" smtClean="0">
                <a:latin typeface="Comic Sans MS" panose="030F0702030302020204" pitchFamily="66" charset="0"/>
              </a:rPr>
              <a:t> και ντ.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594620" cy="29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65896" y="1916832"/>
            <a:ext cx="56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60310" y="2505090"/>
            <a:ext cx="56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20278" y="3009146"/>
            <a:ext cx="580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177270" y="3585210"/>
            <a:ext cx="580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84851" y="4089266"/>
            <a:ext cx="56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470235" y="4665330"/>
            <a:ext cx="56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56053" y="5169386"/>
            <a:ext cx="56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432980" y="6177498"/>
            <a:ext cx="342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Είναι ο σκύλος.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4 - Έλλειψη"/>
          <p:cNvSpPr/>
          <p:nvPr/>
        </p:nvSpPr>
        <p:spPr>
          <a:xfrm>
            <a:off x="3357554" y="285728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5 - Επεξήγηση με στρογγυλεμένο παραλληλόγραμμο"/>
          <p:cNvSpPr/>
          <p:nvPr/>
        </p:nvSpPr>
        <p:spPr>
          <a:xfrm>
            <a:off x="5900884" y="3654009"/>
            <a:ext cx="3150315" cy="1643074"/>
          </a:xfrm>
          <a:prstGeom prst="wedgeRoundRectCallout">
            <a:avLst>
              <a:gd name="adj1" fmla="val -5080"/>
              <a:gd name="adj2" fmla="val -6164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Θυμήσου : Τι  </a:t>
            </a:r>
            <a:r>
              <a:rPr lang="el-GR" sz="2800" b="1" u="sng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ι</a:t>
            </a:r>
            <a:r>
              <a:rPr lang="el-GR" sz="28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 βάζουμε όταν κάποιος κάτι κάνει;</a:t>
            </a:r>
            <a:endParaRPr lang="el-GR" sz="2800" b="1" dirty="0">
              <a:solidFill>
                <a:srgbClr val="FF99FF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14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33" y="2487951"/>
            <a:ext cx="1269967" cy="12699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392" y="2858160"/>
            <a:ext cx="1577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Τετράδιο Γλώσσας– Β’ Τεύχος σελ. 16</a:t>
            </a:r>
            <a:endParaRPr lang="el-GR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0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6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489722" y="1445073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71439" y="1961516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094243" y="2961648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14447" y="2961648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94111" y="3461714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094507" y="3461714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808623" y="4437112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237119" y="4941168"/>
            <a:ext cx="635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αι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074059" y="5949280"/>
            <a:ext cx="3072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Είναι  η γάτα.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4" name="5 - Επεξήγηση με στρογγυλεμένο παραλληλόγραμμο"/>
          <p:cNvSpPr/>
          <p:nvPr/>
        </p:nvSpPr>
        <p:spPr>
          <a:xfrm>
            <a:off x="6588224" y="3654009"/>
            <a:ext cx="2462975" cy="1643074"/>
          </a:xfrm>
          <a:prstGeom prst="wedgeRoundRectCallout">
            <a:avLst>
              <a:gd name="adj1" fmla="val -1520"/>
              <a:gd name="adj2" fmla="val -10357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Θυμήσου : Υπάρχει κι άλλο </a:t>
            </a:r>
            <a:r>
              <a:rPr lang="el-GR" sz="2800" b="1" u="sng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ε</a:t>
            </a:r>
            <a:r>
              <a:rPr lang="el-GR" sz="2800" b="1" dirty="0" smtClean="0">
                <a:solidFill>
                  <a:srgbClr val="FF99FF"/>
                </a:solidFill>
                <a:latin typeface="Comic Sans MS" panose="030F0702030302020204" pitchFamily="66" charset="0"/>
                <a:ea typeface="Aka-AcidGR-DiaryGirl" pitchFamily="2" charset="-95"/>
              </a:rPr>
              <a:t> ; Ναι, το αι !</a:t>
            </a:r>
            <a:endParaRPr lang="el-GR" sz="2800" b="1" dirty="0">
              <a:solidFill>
                <a:srgbClr val="FF99FF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91680" y="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Παρατηρείς ότι μιλάει κάθε φορά για έναν; 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079535" y="3786190"/>
            <a:ext cx="4346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γλάροι  δικηγόροι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933505" y="2500306"/>
            <a:ext cx="4060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αστακοί   βοσκοί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40416" y="2928934"/>
            <a:ext cx="4212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κύκνοι   μουσικοί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62134" y="3354173"/>
            <a:ext cx="41564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αετοί   μηχανικοί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76448" y="2071678"/>
            <a:ext cx="4470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ποντικοί   γεωργοί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219258" y="4143380"/>
            <a:ext cx="4662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σκύλοι   αεροπόροι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434751" y="4572008"/>
            <a:ext cx="4542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βάτραχοι  τενόροι</a:t>
            </a:r>
            <a:r>
              <a:rPr lang="en-US" sz="3600" b="1" cap="none" spc="32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.</a:t>
            </a:r>
            <a:endParaRPr lang="el-GR" sz="3600" b="1" cap="none" spc="32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723254" y="1734408"/>
            <a:ext cx="564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o</a:t>
            </a:r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236303" y="1714487"/>
            <a:ext cx="564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o</a:t>
            </a:r>
            <a:r>
              <a:rPr lang="el-GR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ί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pic>
        <p:nvPicPr>
          <p:cNvPr id="15" name="6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92696"/>
            <a:ext cx="1183767" cy="1162958"/>
          </a:xfrm>
          <a:prstGeom prst="rect">
            <a:avLst/>
          </a:prstGeom>
        </p:spPr>
      </p:pic>
      <p:sp>
        <p:nvSpPr>
          <p:cNvPr id="2" name="Ελλειψοειδής επεξήγηση 1"/>
          <p:cNvSpPr/>
          <p:nvPr/>
        </p:nvSpPr>
        <p:spPr>
          <a:xfrm>
            <a:off x="6660232" y="2132856"/>
            <a:ext cx="2483769" cy="2952328"/>
          </a:xfrm>
          <a:prstGeom prst="wedgeEllipseCallout">
            <a:avLst>
              <a:gd name="adj1" fmla="val 16330"/>
              <a:gd name="adj2" fmla="val -626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Τώρα όμως για πολλά !</a:t>
            </a:r>
          </a:p>
          <a:p>
            <a:pPr algn="ctr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Κοίταξε τις καταλήξεις !</a:t>
            </a:r>
          </a:p>
          <a:p>
            <a:pPr algn="ctr"/>
            <a:r>
              <a:rPr lang="el-G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Όλες είναι οι .</a:t>
            </a:r>
            <a:endParaRPr lang="el-G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Τι μπορεί να σκεφτόταν καθένας από τους 4 ζωγράφους όταν ζωγράφιζε τον πίνακά του; Δώσε έναν ακόμα τίτλο δικό σου !</a:t>
            </a:r>
            <a:endParaRPr lang="el-G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772816"/>
            <a:ext cx="452628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236347" y="2204864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759523" y="2748474"/>
            <a:ext cx="712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μπ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818665" y="3232163"/>
            <a:ext cx="73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μπ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44759" y="3748606"/>
            <a:ext cx="73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μπ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960881" y="4208011"/>
            <a:ext cx="73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μπ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42765" y="4177234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985377" y="4660923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664975" y="5152580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879553" y="5160989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214963" y="5160989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950595" y="5661055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485575" y="5677432"/>
            <a:ext cx="632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ντ</a:t>
            </a:r>
            <a:endParaRPr lang="el-GR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4302279" y="6239053"/>
            <a:ext cx="737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μπ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1" y="2558807"/>
            <a:ext cx="1444758" cy="2810002"/>
          </a:xfrm>
          <a:prstGeom prst="wedgeRoundRectCallout">
            <a:avLst>
              <a:gd name="adj1" fmla="val 1915"/>
              <a:gd name="adj2" fmla="val -542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Θυμάσαι το ντ και το </a:t>
            </a:r>
            <a:r>
              <a:rPr lang="el-GR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μπ</a:t>
            </a:r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;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296</Words>
  <Application>Microsoft Office PowerPoint</Application>
  <PresentationFormat>Προβολή στην οθόνη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Οι δυο φίλοι</vt:lpstr>
      <vt:lpstr>Παρουσίαση του PowerPoint</vt:lpstr>
      <vt:lpstr>ΕΠΑΝΑΛΗΨΗ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μπορεί να σκεφτόταν καθένας από τους 4 ζωγράφους όταν ζωγράφιζε τον πίνακά του; Δώσε έναν ακόμα τίτλο δικό σου !</vt:lpstr>
      <vt:lpstr>Παρουσίαση του PowerPoint</vt:lpstr>
      <vt:lpstr>Παρουσίαση του PowerPoint</vt:lpstr>
      <vt:lpstr>Ακούμε το τραγούδι του σκύλου και της γάτας από το βιβλίο της Γλώσσας. </vt:lpstr>
      <vt:lpstr>Ακούμε και το τραγούδι του σκύλου και της γάτας: «Σκύλος ή γάτα» - Κίτρινα Ποδήλατα</vt:lpstr>
      <vt:lpstr>Παίζουμε τα παιχνίδια «Το μπαούλο» για το Μπ, μπ και για το ΝΤ, ντ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δυο φίλοι</dc:title>
  <dc:creator>Ιωαννα</dc:creator>
  <cp:lastModifiedBy>Eleftheria Papadimitriou</cp:lastModifiedBy>
  <cp:revision>67</cp:revision>
  <dcterms:created xsi:type="dcterms:W3CDTF">2013-02-27T16:00:03Z</dcterms:created>
  <dcterms:modified xsi:type="dcterms:W3CDTF">2020-03-26T17:14:41Z</dcterms:modified>
</cp:coreProperties>
</file>