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3" r:id="rId5"/>
    <p:sldId id="300" r:id="rId6"/>
    <p:sldId id="299" r:id="rId7"/>
    <p:sldId id="266" r:id="rId8"/>
    <p:sldId id="298" r:id="rId9"/>
    <p:sldId id="273" r:id="rId10"/>
    <p:sldId id="275" r:id="rId11"/>
    <p:sldId id="276" r:id="rId12"/>
    <p:sldId id="301" r:id="rId13"/>
    <p:sldId id="281" r:id="rId14"/>
    <p:sldId id="282" r:id="rId15"/>
    <p:sldId id="283" r:id="rId16"/>
    <p:sldId id="284" r:id="rId17"/>
    <p:sldId id="286" r:id="rId18"/>
    <p:sldId id="287" r:id="rId19"/>
    <p:sldId id="289" r:id="rId20"/>
    <p:sldId id="291" r:id="rId21"/>
    <p:sldId id="293" r:id="rId22"/>
    <p:sldId id="295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B54CC-959A-4E6D-8228-D28E49EEE716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A3CE-4BF6-4BCA-8D62-3A43ED95E1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62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Κυκλώνουμε με μολύβι τις λέξεις με </a:t>
            </a:r>
            <a:r>
              <a:rPr lang="el-GR" sz="1200" dirty="0" err="1" smtClean="0"/>
              <a:t>τσ</a:t>
            </a:r>
            <a:r>
              <a:rPr lang="el-GR" sz="1200" dirty="0" smtClean="0"/>
              <a:t> και χρωματίζουμε πράσινο το </a:t>
            </a:r>
            <a:r>
              <a:rPr lang="el-GR" sz="1200" dirty="0" err="1" smtClean="0"/>
              <a:t>τσ</a:t>
            </a:r>
            <a:r>
              <a:rPr lang="el-GR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A3CE-4BF6-4BCA-8D62-3A43ED95E16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39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35457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19920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09746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303401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19855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88226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56354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4651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85716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73671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91575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6004-778A-478D-B11B-D601829B3287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75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7"/>
            <a:ext cx="9144000" cy="6853526"/>
          </a:xfrm>
          <a:prstGeom prst="rect">
            <a:avLst/>
          </a:prstGeom>
        </p:spPr>
      </p:pic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3059832" y="5046027"/>
            <a:ext cx="5828184" cy="1470025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ea typeface="Aka-AcidGR5yearsold" pitchFamily="2" charset="-95"/>
              </a:rPr>
              <a:t>Ο παπουτσωμένος </a:t>
            </a:r>
            <a:r>
              <a:rPr lang="el-GR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ea typeface="Aka-AcidGR5yearsold" pitchFamily="2" charset="-95"/>
              </a:rPr>
              <a:t>χιονόδρακος</a:t>
            </a:r>
            <a:endParaRPr lang="el-GR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Δασκάλα : Ελευθερία </a:t>
            </a:r>
            <a:r>
              <a:rPr lang="el-GR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απαδημητρίου</a:t>
            </a:r>
            <a:endParaRPr lang="el-GR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>
          <a:xfrm>
            <a:off x="2627784" y="2612504"/>
            <a:ext cx="6400800" cy="1752600"/>
          </a:xfrm>
        </p:spPr>
        <p:txBody>
          <a:bodyPr>
            <a:normAutofit/>
          </a:bodyPr>
          <a:lstStyle/>
          <a:p>
            <a:r>
              <a:rPr lang="el-G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</a:t>
            </a:r>
            <a:r>
              <a:rPr lang="el-G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</a:t>
            </a:r>
            <a:endParaRPr lang="el-G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829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Έλλειψη"/>
          <p:cNvSpPr/>
          <p:nvPr/>
        </p:nvSpPr>
        <p:spPr>
          <a:xfrm>
            <a:off x="4357686" y="1214422"/>
            <a:ext cx="1571636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2571736" y="2000240"/>
            <a:ext cx="1571636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6215074" y="2000240"/>
            <a:ext cx="1571636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307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1417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7"/>
            <a:ext cx="9144000" cy="6853526"/>
          </a:xfrm>
          <a:prstGeom prst="rect">
            <a:avLst/>
          </a:prstGeom>
        </p:spPr>
      </p:pic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3059832" y="5046027"/>
            <a:ext cx="5828184" cy="1470025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ea typeface="Aka-AcidGR5yearsold" pitchFamily="2" charset="-95"/>
              </a:rPr>
              <a:t>Ο παπουτσωμένος </a:t>
            </a:r>
            <a:r>
              <a:rPr lang="el-GR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ea typeface="Aka-AcidGR5yearsold" pitchFamily="2" charset="-95"/>
              </a:rPr>
              <a:t>χιονόδρακος</a:t>
            </a:r>
            <a:endParaRPr lang="el-GR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Δασκάλα : Ελευθερία </a:t>
            </a:r>
            <a:r>
              <a:rPr lang="el-GR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απαδημητρίου</a:t>
            </a:r>
            <a:endParaRPr lang="el-GR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>
          <a:xfrm>
            <a:off x="2627784" y="2612504"/>
            <a:ext cx="6400800" cy="1752600"/>
          </a:xfrm>
        </p:spPr>
        <p:txBody>
          <a:bodyPr>
            <a:normAutofit/>
          </a:bodyPr>
          <a:lstStyle/>
          <a:p>
            <a:r>
              <a:rPr lang="el-G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</a:t>
            </a:r>
            <a:r>
              <a:rPr lang="el-G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</a:t>
            </a:r>
            <a:endParaRPr lang="el-G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- Υπότιτλος"/>
          <p:cNvSpPr txBox="1">
            <a:spLocks/>
          </p:cNvSpPr>
          <p:nvPr/>
        </p:nvSpPr>
        <p:spPr>
          <a:xfrm>
            <a:off x="323528" y="1988840"/>
            <a:ext cx="1918943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mtClean="0">
                <a:latin typeface="Calibri" panose="020F0502020204030204" pitchFamily="34" charset="0"/>
                <a:cs typeface="Calibri" panose="020F0502020204030204" pitchFamily="34" charset="0"/>
              </a:rPr>
              <a:t>Τετράδιο εργασιών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18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87049"/>
            <a:ext cx="5688632" cy="1143000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Διαβάζουμε !</a:t>
            </a:r>
            <a:endParaRPr lang="el-GR" sz="540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"/>
            <a:ext cx="2643173" cy="171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5281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5976" y="548680"/>
            <a:ext cx="4429156" cy="54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82416" y="836712"/>
            <a:ext cx="2777532" cy="2428892"/>
          </a:xfrm>
          <a:prstGeom prst="wedgeRoundRectCallout">
            <a:avLst>
              <a:gd name="adj1" fmla="val 6859"/>
              <a:gd name="adj2" fmla="val 6134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Τι βλέπουμε στην εικόνα;</a:t>
            </a:r>
            <a:endParaRPr lang="el-GR" sz="3600" b="1" dirty="0"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3544"/>
            <a:ext cx="3705225" cy="26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0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7712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000628" y="1142984"/>
            <a:ext cx="3747836" cy="2714644"/>
          </a:xfrm>
          <a:prstGeom prst="wedgeRoundRectCallout">
            <a:avLst>
              <a:gd name="adj1" fmla="val 6859"/>
              <a:gd name="adj2" fmla="val 6134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Σε αυτήν την εικόνα τι βλέπουμε;</a:t>
            </a:r>
            <a:endParaRPr lang="el-GR" sz="4000" b="1" dirty="0">
              <a:ln>
                <a:solidFill>
                  <a:sysClr val="windowText" lastClr="000000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354872"/>
            <a:ext cx="2419350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4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53375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3861048"/>
            <a:ext cx="6429388" cy="2211158"/>
          </a:xfrm>
          <a:prstGeom prst="wedgeRoundRectCallout">
            <a:avLst>
              <a:gd name="adj1" fmla="val 60494"/>
              <a:gd name="adj2" fmla="val -1036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Πού θα πάμε αν ακολουθήσουμε αυτή την πινακίδα; </a:t>
            </a:r>
            <a:endParaRPr lang="el-GR" sz="3200" b="1" dirty="0">
              <a:ln>
                <a:solidFill>
                  <a:sysClr val="windowText" lastClr="000000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71" y="3738581"/>
            <a:ext cx="1622719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36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Ορθογώνιο 2"/>
          <p:cNvSpPr/>
          <p:nvPr/>
        </p:nvSpPr>
        <p:spPr>
          <a:xfrm>
            <a:off x="3292229" y="3667671"/>
            <a:ext cx="2559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κατσαβίδι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355599" y="4171727"/>
            <a:ext cx="2737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τσιμπιδάκι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57743" y="4675783"/>
            <a:ext cx="25333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τσατσάρα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594639" y="5179839"/>
            <a:ext cx="2259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βούρτσα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595312" y="5683895"/>
            <a:ext cx="2258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βότσαλα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75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Ορθογώνιο 3"/>
          <p:cNvSpPr/>
          <p:nvPr/>
        </p:nvSpPr>
        <p:spPr>
          <a:xfrm>
            <a:off x="2040442" y="3451647"/>
            <a:ext cx="20274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λάστιχο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82575" y="3955703"/>
            <a:ext cx="2501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ποτιστήρι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917612" y="4531767"/>
            <a:ext cx="22313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κάστανα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03549" y="5179839"/>
            <a:ext cx="14595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στιλό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25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604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262219" y="1846565"/>
            <a:ext cx="613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095755" y="2517976"/>
            <a:ext cx="661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810135" y="3284984"/>
            <a:ext cx="661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238631" y="4089612"/>
            <a:ext cx="661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095887" y="4891807"/>
            <a:ext cx="661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881705" y="4875430"/>
            <a:ext cx="661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74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458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00528"/>
            <a:ext cx="1396593" cy="17859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785786" y="5786454"/>
            <a:ext cx="5715040" cy="928694"/>
          </a:xfrm>
          <a:prstGeom prst="wedgeRoundRectCallout">
            <a:avLst>
              <a:gd name="adj1" fmla="val 45548"/>
              <a:gd name="adj2" fmla="val -11376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βλέπεις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στην εικόνα;</a:t>
            </a:r>
            <a:endParaRPr lang="el-G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54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588010"/>
            <a:ext cx="914400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044684" y="1656191"/>
            <a:ext cx="574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στ</a:t>
            </a:r>
            <a:endParaRPr lang="el-GR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952779" y="2809082"/>
            <a:ext cx="613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881722" y="4005064"/>
            <a:ext cx="623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στ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095787" y="4006805"/>
            <a:ext cx="613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03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07320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071538" y="3643314"/>
            <a:ext cx="7381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34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  βάτραχος   είναι   μέσα</a:t>
            </a:r>
            <a:endParaRPr lang="el-GR" sz="4400" b="1" cap="none" spc="34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82935" y="4429132"/>
            <a:ext cx="74869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34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</a:t>
            </a:r>
            <a:r>
              <a:rPr lang="el-GR" sz="4400" b="1" cap="none" spc="34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  ένα  αστείο  παπούτσι</a:t>
            </a:r>
            <a:r>
              <a:rPr lang="el-GR" sz="4400" b="1" cap="none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.</a:t>
            </a:r>
            <a:endParaRPr lang="el-GR" sz="4400" b="1" cap="none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92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Μαθαίνουμε το ποίημα «</a:t>
            </a:r>
            <a:r>
              <a:rPr lang="el-GR" sz="2800" b="1" dirty="0" err="1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Τσιριτρό</a:t>
            </a:r>
            <a:r>
              <a:rPr lang="el-GR" sz="2800" b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από το    </a:t>
            </a:r>
            <a:br>
              <a:rPr lang="el-GR" sz="2800" b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Ζαχαρία </a:t>
            </a:r>
            <a:r>
              <a:rPr lang="el-GR" sz="2800" b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Παπαντωνίου</a:t>
            </a:r>
            <a:endParaRPr lang="el-GR" sz="280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	Σε μια ρώγα από σταφύλι </a:t>
            </a:r>
            <a:br>
              <a:rPr lang="el-GR" dirty="0" smtClean="0"/>
            </a:br>
            <a:r>
              <a:rPr lang="el-GR" dirty="0" smtClean="0"/>
              <a:t>έπεσαν οχτώ σπουργίτες </a:t>
            </a:r>
            <a:br>
              <a:rPr lang="el-GR" dirty="0" smtClean="0"/>
            </a:br>
            <a:r>
              <a:rPr lang="el-GR" dirty="0" smtClean="0"/>
              <a:t>και τρωγόπιναν οι φίλοι. </a:t>
            </a:r>
            <a:br>
              <a:rPr lang="el-GR" dirty="0" smtClean="0"/>
            </a:br>
            <a:r>
              <a:rPr lang="el-GR" dirty="0" err="1" smtClean="0"/>
              <a:t>Τσίρι</a:t>
            </a:r>
            <a:r>
              <a:rPr lang="el-GR" dirty="0" smtClean="0"/>
              <a:t> - </a:t>
            </a:r>
            <a:r>
              <a:rPr lang="el-GR" dirty="0" err="1" smtClean="0"/>
              <a:t>τίρι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, </a:t>
            </a:r>
            <a:br>
              <a:rPr lang="el-GR" dirty="0" smtClean="0"/>
            </a:br>
            <a:r>
              <a:rPr lang="el-GR" dirty="0" err="1" smtClean="0"/>
              <a:t>τσιριτρί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!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</a:t>
            </a:r>
            <a:r>
              <a:rPr lang="el-GR" dirty="0" err="1"/>
              <a:t>Ε</a:t>
            </a:r>
            <a:r>
              <a:rPr lang="el-GR" dirty="0" err="1" smtClean="0"/>
              <a:t>χτυπούσανε</a:t>
            </a:r>
            <a:r>
              <a:rPr lang="el-GR" dirty="0" smtClean="0"/>
              <a:t> τις μύτες </a:t>
            </a:r>
            <a:br>
              <a:rPr lang="el-GR" dirty="0" smtClean="0"/>
            </a:br>
            <a:r>
              <a:rPr lang="el-GR" dirty="0" smtClean="0"/>
              <a:t>και κουνούσαν τις ουρές </a:t>
            </a:r>
            <a:br>
              <a:rPr lang="el-GR" dirty="0" smtClean="0"/>
            </a:br>
            <a:r>
              <a:rPr lang="el-GR" dirty="0" smtClean="0"/>
              <a:t>κι είχαν γέλια και  χαρές. </a:t>
            </a:r>
            <a:br>
              <a:rPr lang="el-GR" dirty="0" smtClean="0"/>
            </a:br>
            <a:r>
              <a:rPr lang="el-GR" dirty="0" err="1" smtClean="0"/>
              <a:t>Τσίρι</a:t>
            </a:r>
            <a:r>
              <a:rPr lang="el-GR" dirty="0" smtClean="0"/>
              <a:t> -</a:t>
            </a:r>
            <a:r>
              <a:rPr lang="el-GR" dirty="0" err="1" smtClean="0"/>
              <a:t>τίρι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, </a:t>
            </a:r>
            <a:br>
              <a:rPr lang="el-GR" dirty="0" smtClean="0"/>
            </a:br>
            <a:r>
              <a:rPr lang="el-GR" dirty="0" err="1" smtClean="0"/>
              <a:t>τσιριτρί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!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Πω πω </a:t>
            </a:r>
            <a:r>
              <a:rPr lang="el-GR" dirty="0" err="1" smtClean="0"/>
              <a:t>πω</a:t>
            </a:r>
            <a:r>
              <a:rPr lang="el-GR" dirty="0" smtClean="0"/>
              <a:t> πω σε μια ρώγα </a:t>
            </a:r>
            <a:br>
              <a:rPr lang="el-GR" dirty="0" smtClean="0"/>
            </a:br>
            <a:r>
              <a:rPr lang="el-GR" dirty="0" smtClean="0"/>
              <a:t>φαγοπότι και φωνή! </a:t>
            </a:r>
            <a:br>
              <a:rPr lang="el-GR" dirty="0" smtClean="0"/>
            </a:br>
            <a:r>
              <a:rPr lang="el-GR" dirty="0" smtClean="0"/>
              <a:t>την </a:t>
            </a:r>
            <a:r>
              <a:rPr lang="el-GR" dirty="0" err="1" smtClean="0"/>
              <a:t>αφήσαν</a:t>
            </a:r>
            <a:r>
              <a:rPr lang="el-GR" dirty="0" smtClean="0"/>
              <a:t> αδειανή. </a:t>
            </a:r>
            <a:br>
              <a:rPr lang="el-GR" dirty="0" smtClean="0"/>
            </a:br>
            <a:r>
              <a:rPr lang="el-GR" dirty="0" err="1" smtClean="0"/>
              <a:t>Τσίρι</a:t>
            </a:r>
            <a:r>
              <a:rPr lang="el-GR" dirty="0" smtClean="0"/>
              <a:t> -</a:t>
            </a:r>
            <a:r>
              <a:rPr lang="el-GR" dirty="0" err="1" smtClean="0"/>
              <a:t>τίρι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, </a:t>
            </a:r>
            <a:br>
              <a:rPr lang="el-GR" dirty="0" smtClean="0"/>
            </a:br>
            <a:r>
              <a:rPr lang="el-GR" dirty="0" err="1" smtClean="0"/>
              <a:t>τσιριτρί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!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Και μέθυσαν κι ολημέρα </a:t>
            </a:r>
            <a:br>
              <a:rPr lang="el-GR" dirty="0" smtClean="0"/>
            </a:br>
            <a:r>
              <a:rPr lang="el-GR" dirty="0" smtClean="0"/>
              <a:t>πάνε δώθε, πάνε πέρα, </a:t>
            </a:r>
            <a:br>
              <a:rPr lang="el-GR" dirty="0" smtClean="0"/>
            </a:br>
            <a:r>
              <a:rPr lang="el-GR" dirty="0" smtClean="0"/>
              <a:t>τραγουδώντας στον αέρα: </a:t>
            </a:r>
            <a:br>
              <a:rPr lang="el-GR" dirty="0" smtClean="0"/>
            </a:br>
            <a:r>
              <a:rPr lang="el-GR" dirty="0" err="1" smtClean="0"/>
              <a:t>Τσίρι</a:t>
            </a:r>
            <a:r>
              <a:rPr lang="el-GR" dirty="0" smtClean="0"/>
              <a:t> -</a:t>
            </a:r>
            <a:r>
              <a:rPr lang="el-GR" dirty="0" err="1" smtClean="0"/>
              <a:t>τίρι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, </a:t>
            </a:r>
            <a:br>
              <a:rPr lang="el-GR" dirty="0" smtClean="0"/>
            </a:br>
            <a:r>
              <a:rPr lang="el-GR" dirty="0" err="1" smtClean="0"/>
              <a:t>τσιριτρί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!</a:t>
            </a:r>
          </a:p>
          <a:p>
            <a:pPr>
              <a:buNone/>
            </a:pPr>
            <a:r>
              <a:rPr lang="el-GR" b="1" i="1" dirty="0" smtClean="0"/>
              <a:t>    </a:t>
            </a:r>
          </a:p>
          <a:p>
            <a:pPr>
              <a:buNone/>
            </a:pPr>
            <a:r>
              <a:rPr lang="el-GR" b="1" i="1" dirty="0" smtClean="0"/>
              <a:t>        Ζαχαρίας </a:t>
            </a:r>
            <a:r>
              <a:rPr lang="el-GR" b="1" i="1" dirty="0"/>
              <a:t>Παπαντωνίου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148974"/>
            <a:ext cx="1718477" cy="18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8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548" y="0"/>
            <a:ext cx="28804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357297"/>
            <a:ext cx="9144001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4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616" y="250033"/>
            <a:ext cx="957177" cy="1357298"/>
          </a:xfrm>
          <a:prstGeom prst="rect">
            <a:avLst/>
          </a:prstGeo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2411760" y="116631"/>
            <a:ext cx="2736304" cy="1296145"/>
          </a:xfrm>
          <a:prstGeom prst="wedgeRoundRectCallout">
            <a:avLst>
              <a:gd name="adj1" fmla="val -71056"/>
              <a:gd name="adj2" fmla="val 911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n>
                  <a:solidFill>
                    <a:sysClr val="windowText" lastClr="00000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Ακούμε!</a:t>
            </a:r>
            <a:endParaRPr lang="el-GR" sz="5400" b="1" dirty="0">
              <a:ln>
                <a:solidFill>
                  <a:sysClr val="windowText" lastClr="00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0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Διαβάζουμε τις λέξεις</a:t>
            </a:r>
            <a:endParaRPr lang="el-GR" b="1" dirty="0"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4"/>
            <a:ext cx="469109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3 - Θέση περιεχομένου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44" y="3536605"/>
            <a:ext cx="2687336" cy="268733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59204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928934"/>
            <a:ext cx="3429019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4200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128792" cy="5295674"/>
          </a:xfrm>
        </p:spPr>
      </p:pic>
    </p:spTree>
    <p:extLst>
      <p:ext uri="{BB962C8B-B14F-4D97-AF65-F5344CB8AC3E}">
        <p14:creationId xmlns:p14="http://schemas.microsoft.com/office/powerpoint/2010/main" val="730718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1"/>
            <a:ext cx="5688631" cy="6495795"/>
          </a:xfrm>
        </p:spPr>
      </p:pic>
    </p:spTree>
    <p:extLst>
      <p:ext uri="{BB962C8B-B14F-4D97-AF65-F5344CB8AC3E}">
        <p14:creationId xmlns:p14="http://schemas.microsoft.com/office/powerpoint/2010/main" val="2743617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548" y="0"/>
            <a:ext cx="28804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357297"/>
            <a:ext cx="9144001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4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0" y="345234"/>
            <a:ext cx="757085" cy="1136738"/>
          </a:xfrm>
          <a:prstGeom prst="rect">
            <a:avLst/>
          </a:prstGeo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2016223" y="0"/>
            <a:ext cx="4247325" cy="1481972"/>
          </a:xfrm>
          <a:prstGeom prst="wedgeRoundRectCallout">
            <a:avLst>
              <a:gd name="adj1" fmla="val -57626"/>
              <a:gd name="adj2" fmla="val 1380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Διαβάζουμε όλοι μαζί!</a:t>
            </a:r>
            <a:endParaRPr lang="el-GR" sz="4400" b="1" dirty="0">
              <a:ln>
                <a:solidFill>
                  <a:sysClr val="windowText" lastClr="00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47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28992" cy="6460080"/>
          </a:xfrm>
        </p:spPr>
      </p:pic>
    </p:spTree>
    <p:extLst>
      <p:ext uri="{BB962C8B-B14F-4D97-AF65-F5344CB8AC3E}">
        <p14:creationId xmlns:p14="http://schemas.microsoft.com/office/powerpoint/2010/main" val="658018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3548" y="0"/>
            <a:ext cx="28804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357297"/>
            <a:ext cx="9144001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500168" y="-9128"/>
            <a:ext cx="5652394" cy="1484784"/>
          </a:xfrm>
          <a:prstGeom prst="wedgeRoundRectCallout">
            <a:avLst>
              <a:gd name="adj1" fmla="val -74270"/>
              <a:gd name="adj2" fmla="val -1657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Κυκλώνουμε τις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λέξεις με </a:t>
            </a:r>
            <a:r>
              <a:rPr lang="el-G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και χρωματίζουμε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κίτρινο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το </a:t>
            </a:r>
            <a:r>
              <a:rPr lang="el-GR" sz="2800" dirty="0" err="1" smtClean="0">
                <a:solidFill>
                  <a:srgbClr val="FFFF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τσ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.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7" name="4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2" y="245340"/>
            <a:ext cx="1224544" cy="122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Έλλειψη 1"/>
          <p:cNvSpPr/>
          <p:nvPr/>
        </p:nvSpPr>
        <p:spPr>
          <a:xfrm>
            <a:off x="6948264" y="1402362"/>
            <a:ext cx="1944216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Έλλειψη 3"/>
          <p:cNvSpPr/>
          <p:nvPr/>
        </p:nvSpPr>
        <p:spPr>
          <a:xfrm>
            <a:off x="6948264" y="1477469"/>
            <a:ext cx="474064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4980028" y="2780928"/>
            <a:ext cx="1944216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5436096" y="2971800"/>
            <a:ext cx="474064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1323162" y="3284984"/>
            <a:ext cx="2744781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3324223" y="3444133"/>
            <a:ext cx="474064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181748" y="3901333"/>
            <a:ext cx="1653948" cy="532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209504" y="3933056"/>
            <a:ext cx="474064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3988958" y="3807446"/>
            <a:ext cx="1944216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4980028" y="3901333"/>
            <a:ext cx="474064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/>
          <p:cNvSpPr/>
          <p:nvPr/>
        </p:nvSpPr>
        <p:spPr>
          <a:xfrm>
            <a:off x="2967186" y="4358533"/>
            <a:ext cx="1388790" cy="532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Έλλειψη 17"/>
          <p:cNvSpPr/>
          <p:nvPr/>
        </p:nvSpPr>
        <p:spPr>
          <a:xfrm>
            <a:off x="3017816" y="4365104"/>
            <a:ext cx="474064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2999266" y="5733256"/>
            <a:ext cx="2673862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4001945" y="5864696"/>
            <a:ext cx="474064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559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119</Words>
  <Application>Microsoft Office PowerPoint</Application>
  <PresentationFormat>Προβολή στην οθόνη (4:3)</PresentationFormat>
  <Paragraphs>45</Paragraphs>
  <Slides>22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Ο παπουτσωμένος χιονόδρακος</vt:lpstr>
      <vt:lpstr>Παρουσίαση του PowerPoint</vt:lpstr>
      <vt:lpstr>Παρουσίαση του PowerPoint</vt:lpstr>
      <vt:lpstr>Διαβάζουμε τις λέξεις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παπουτσωμένος χιονόδρακος</vt:lpstr>
      <vt:lpstr>Διαβάζουμε 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       Μαθαίνουμε το ποίημα «Τσιριτρό» από το           Ζαχαρία Παπαντωνίου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παπουτσωμένος χιονόδρακος</dc:title>
  <dc:creator>Ιωάννα</dc:creator>
  <cp:lastModifiedBy>Eleftheria Papadimitriou</cp:lastModifiedBy>
  <cp:revision>22</cp:revision>
  <dcterms:created xsi:type="dcterms:W3CDTF">2015-02-21T11:10:59Z</dcterms:created>
  <dcterms:modified xsi:type="dcterms:W3CDTF">2021-01-23T13:46:53Z</dcterms:modified>
</cp:coreProperties>
</file>