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FA9F1-C58F-4F8A-ACD9-5C39A84CAB2E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B7F24-9B52-4722-A28E-8627BF1466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1198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B7F24-9B52-4722-A28E-8627BF14667C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2738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312F-187F-43BF-B3E1-5FB0E19785FB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3AEA-3FCB-4115-BDFE-CC774C4FE71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312F-187F-43BF-B3E1-5FB0E19785FB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3AEA-3FCB-4115-BDFE-CC774C4FE71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312F-187F-43BF-B3E1-5FB0E19785FB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3AEA-3FCB-4115-BDFE-CC774C4FE71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312F-187F-43BF-B3E1-5FB0E19785FB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3AEA-3FCB-4115-BDFE-CC774C4FE71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312F-187F-43BF-B3E1-5FB0E19785FB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3AEA-3FCB-4115-BDFE-CC774C4FE71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312F-187F-43BF-B3E1-5FB0E19785FB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3AEA-3FCB-4115-BDFE-CC774C4FE71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312F-187F-43BF-B3E1-5FB0E19785FB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3AEA-3FCB-4115-BDFE-CC774C4FE71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312F-187F-43BF-B3E1-5FB0E19785FB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3AEA-3FCB-4115-BDFE-CC774C4FE71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312F-187F-43BF-B3E1-5FB0E19785FB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3AEA-3FCB-4115-BDFE-CC774C4FE71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312F-187F-43BF-B3E1-5FB0E19785FB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3AEA-3FCB-4115-BDFE-CC774C4FE71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312F-187F-43BF-B3E1-5FB0E19785FB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3AEA-3FCB-4115-BDFE-CC774C4FE71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3312F-187F-43BF-B3E1-5FB0E19785FB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33AEA-3FCB-4115-BDFE-CC774C4FE718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cSnWR21ebdk&amp;feature=emb_log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33939" y="4554694"/>
            <a:ext cx="7772400" cy="1470025"/>
          </a:xfrm>
        </p:spPr>
        <p:txBody>
          <a:bodyPr/>
          <a:lstStyle/>
          <a:p>
            <a:r>
              <a:rPr lang="el-GR" b="1" dirty="0" smtClean="0">
                <a:solidFill>
                  <a:schemeClr val="bg1"/>
                </a:solidFill>
              </a:rPr>
              <a:t>Μια Κυριακή του Μάρτη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676636" y="395969"/>
            <a:ext cx="52375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</a:rPr>
              <a:t>ΓΛΩΣΣΑ Α’  - ΕΝΟΤΗΤΑ  7 ΚΑΡΑΒΙΑ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636" y="6021288"/>
            <a:ext cx="5790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ΔΑΣΚΑΛΑ : ΕΛΕΥΘΕΡΙΑ ΠΑΠΑΔΗΜΗΤΡΙΟΥ</a:t>
            </a:r>
            <a:endParaRPr lang="el-GR" sz="2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35033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3890261" y="1280954"/>
            <a:ext cx="17902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σπαθιά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682395" y="1881150"/>
            <a:ext cx="20100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κουμπιά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6352445" y="1877099"/>
            <a:ext cx="22664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παιχνίδια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1598413" y="2452654"/>
            <a:ext cx="25761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δαχτυλίδια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5731005" y="2426395"/>
            <a:ext cx="32122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γλειφιτζούρια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1895170" y="2997899"/>
            <a:ext cx="19982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μολύβια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5923718" y="3009146"/>
            <a:ext cx="13860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ζάρια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1316076" y="3564884"/>
            <a:ext cx="22120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λυχνάρια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6636832" y="3564884"/>
            <a:ext cx="21895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σ</a:t>
            </a:r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τολίδια.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757"/>
          <a:stretch>
            <a:fillRect/>
          </a:stretch>
        </p:blipFill>
        <p:spPr bwMode="auto">
          <a:xfrm>
            <a:off x="0" y="0"/>
            <a:ext cx="9154325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Ορθογώνιο 2"/>
          <p:cNvSpPr/>
          <p:nvPr/>
        </p:nvSpPr>
        <p:spPr>
          <a:xfrm>
            <a:off x="731531" y="489446"/>
            <a:ext cx="4523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΄</a:t>
            </a:r>
            <a:endParaRPr lang="el-GR" sz="6600" b="1" cap="none" spc="0" dirty="0">
              <a:ln w="11430"/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090162" y="489058"/>
            <a:ext cx="4523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΄</a:t>
            </a:r>
            <a:endParaRPr lang="el-GR" sz="6600" b="1" cap="none" spc="0" dirty="0">
              <a:ln w="11430"/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3954258" y="489058"/>
            <a:ext cx="4523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΄</a:t>
            </a:r>
            <a:endParaRPr lang="el-GR" sz="6600" b="1" cap="none" spc="0" dirty="0">
              <a:ln w="11430"/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7041630" y="489446"/>
            <a:ext cx="4523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΄</a:t>
            </a:r>
            <a:endParaRPr lang="el-GR" sz="6600" b="1" cap="none" spc="0" dirty="0">
              <a:ln w="11430"/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2226066" y="1181602"/>
            <a:ext cx="4523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΄</a:t>
            </a:r>
            <a:endParaRPr lang="el-GR" sz="6600" b="1" cap="none" spc="0" dirty="0">
              <a:ln w="11430"/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4161310" y="1181602"/>
            <a:ext cx="4523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΄</a:t>
            </a:r>
            <a:endParaRPr lang="el-GR" sz="6600" b="1" cap="none" spc="0" dirty="0">
              <a:ln w="11430"/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5826466" y="1195844"/>
            <a:ext cx="4523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΄</a:t>
            </a:r>
            <a:endParaRPr lang="el-GR" sz="6600" b="1" cap="none" spc="0" dirty="0">
              <a:ln w="11430"/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7283021" y="1181602"/>
            <a:ext cx="4523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΄</a:t>
            </a:r>
            <a:endParaRPr lang="el-GR" sz="6600" b="1" cap="none" spc="0" dirty="0">
              <a:ln w="11430"/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8346746" y="1181602"/>
            <a:ext cx="4523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΄</a:t>
            </a:r>
            <a:endParaRPr lang="el-GR" sz="6600" b="1" cap="none" spc="0" dirty="0">
              <a:ln w="11430"/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776934" y="1844824"/>
            <a:ext cx="4523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΄</a:t>
            </a:r>
            <a:endParaRPr lang="el-GR" sz="6600" b="1" cap="none" spc="0" dirty="0">
              <a:ln w="11430"/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3657254" y="1813992"/>
            <a:ext cx="4523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΄</a:t>
            </a:r>
            <a:endParaRPr lang="el-GR" sz="6600" b="1" cap="none" spc="0" dirty="0">
              <a:ln w="11430"/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6195478" y="1888956"/>
            <a:ext cx="4523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΄</a:t>
            </a:r>
            <a:endParaRPr lang="el-GR" sz="6600" b="1" cap="none" spc="0" dirty="0">
              <a:ln w="11430"/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7" name="Ορθογώνιο 16"/>
          <p:cNvSpPr/>
          <p:nvPr/>
        </p:nvSpPr>
        <p:spPr>
          <a:xfrm>
            <a:off x="8162240" y="1844824"/>
            <a:ext cx="4523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΄</a:t>
            </a:r>
            <a:endParaRPr lang="el-GR" sz="6600" b="1" cap="none" spc="0" dirty="0">
              <a:ln w="11430"/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8" name="Ορθογώνιο 17"/>
          <p:cNvSpPr/>
          <p:nvPr/>
        </p:nvSpPr>
        <p:spPr>
          <a:xfrm>
            <a:off x="560910" y="2537028"/>
            <a:ext cx="4523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΄</a:t>
            </a:r>
            <a:endParaRPr lang="el-GR" sz="6600" b="1" cap="none" spc="0" dirty="0">
              <a:ln w="11430"/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9" name="Ορθογώνιο 18"/>
          <p:cNvSpPr/>
          <p:nvPr/>
        </p:nvSpPr>
        <p:spPr>
          <a:xfrm>
            <a:off x="2410572" y="2537028"/>
            <a:ext cx="4523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΄</a:t>
            </a:r>
            <a:endParaRPr lang="el-GR" sz="6600" b="1" cap="none" spc="0" dirty="0">
              <a:ln w="11430"/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3875617" y="2537028"/>
            <a:ext cx="4523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΄</a:t>
            </a:r>
            <a:endParaRPr lang="el-GR" sz="6600" b="1" cap="none" spc="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5538434" y="2537028"/>
            <a:ext cx="4523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΄</a:t>
            </a:r>
            <a:endParaRPr lang="el-GR" sz="6600" b="1" cap="none" spc="0" dirty="0">
              <a:ln w="11430"/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22" name="Ορθογώνιο 21"/>
          <p:cNvSpPr/>
          <p:nvPr/>
        </p:nvSpPr>
        <p:spPr>
          <a:xfrm>
            <a:off x="8168388" y="2537028"/>
            <a:ext cx="4523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΄</a:t>
            </a:r>
            <a:endParaRPr lang="el-GR" sz="6600" b="1" cap="none" spc="0" dirty="0">
              <a:ln w="11430"/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23" name="Ορθογώνιο 22"/>
          <p:cNvSpPr/>
          <p:nvPr/>
        </p:nvSpPr>
        <p:spPr>
          <a:xfrm>
            <a:off x="-21675" y="3185100"/>
            <a:ext cx="4523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΄</a:t>
            </a:r>
            <a:endParaRPr lang="el-GR" sz="6600" b="1" cap="none" spc="0" dirty="0">
              <a:ln w="11430"/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24" name="Ορθογώνιο 23"/>
          <p:cNvSpPr/>
          <p:nvPr/>
        </p:nvSpPr>
        <p:spPr>
          <a:xfrm>
            <a:off x="1145946" y="3185100"/>
            <a:ext cx="4523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΄</a:t>
            </a:r>
            <a:endParaRPr lang="el-GR" sz="6600" b="1" cap="none" spc="0" dirty="0">
              <a:ln w="11430"/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25" name="Ορθογώνιο 24"/>
          <p:cNvSpPr/>
          <p:nvPr/>
        </p:nvSpPr>
        <p:spPr>
          <a:xfrm>
            <a:off x="3225206" y="3185100"/>
            <a:ext cx="4523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΄</a:t>
            </a:r>
            <a:endParaRPr lang="el-GR" sz="6600" b="1" cap="none" spc="0" dirty="0">
              <a:ln w="11430"/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26" name="Ορθογώνιο 25"/>
          <p:cNvSpPr/>
          <p:nvPr/>
        </p:nvSpPr>
        <p:spPr>
          <a:xfrm>
            <a:off x="3585246" y="3244299"/>
            <a:ext cx="4523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΄</a:t>
            </a:r>
            <a:endParaRPr lang="el-GR" sz="6600" b="1" cap="none" spc="0" dirty="0">
              <a:ln w="11430"/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27" name="Ορθογώνιο 26"/>
          <p:cNvSpPr/>
          <p:nvPr/>
        </p:nvSpPr>
        <p:spPr>
          <a:xfrm>
            <a:off x="4089302" y="3212976"/>
            <a:ext cx="4523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΄</a:t>
            </a:r>
            <a:endParaRPr lang="el-GR" sz="6600" b="1" cap="none" spc="0" dirty="0">
              <a:ln w="11430"/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28" name="Ορθογώνιο 27"/>
          <p:cNvSpPr/>
          <p:nvPr/>
        </p:nvSpPr>
        <p:spPr>
          <a:xfrm>
            <a:off x="7185646" y="3185100"/>
            <a:ext cx="4523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΄</a:t>
            </a:r>
            <a:endParaRPr lang="el-GR" sz="6600" b="1" cap="none" spc="0" dirty="0">
              <a:ln w="11430"/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29" name="Ορθογώνιο 28"/>
          <p:cNvSpPr/>
          <p:nvPr/>
        </p:nvSpPr>
        <p:spPr>
          <a:xfrm>
            <a:off x="347337" y="3905180"/>
            <a:ext cx="4523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΄</a:t>
            </a:r>
            <a:endParaRPr lang="el-GR" sz="6600" b="1" cap="none" spc="0" dirty="0">
              <a:ln w="11430"/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30" name="Ορθογώνιο 29"/>
          <p:cNvSpPr/>
          <p:nvPr/>
        </p:nvSpPr>
        <p:spPr>
          <a:xfrm>
            <a:off x="2595078" y="3905180"/>
            <a:ext cx="4523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΄</a:t>
            </a:r>
            <a:endParaRPr lang="el-GR" sz="6600" b="1" cap="none" spc="0" dirty="0">
              <a:ln w="11430"/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31" name="Ορθογώνιο 30"/>
          <p:cNvSpPr/>
          <p:nvPr/>
        </p:nvSpPr>
        <p:spPr>
          <a:xfrm>
            <a:off x="5457454" y="3812152"/>
            <a:ext cx="4523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ea typeface="Aka-AcidGR-DiaryGirl" pitchFamily="2" charset="-95"/>
              </a:rPr>
              <a:t>΄</a:t>
            </a:r>
            <a:endParaRPr lang="el-GR" sz="6600" b="1" cap="none" spc="0" dirty="0">
              <a:ln w="11430"/>
              <a:ea typeface="Aka-AcidGR-DiaryGirl" pitchFamily="2" charset="-95"/>
            </a:endParaRPr>
          </a:p>
        </p:txBody>
      </p:sp>
      <p:sp>
        <p:nvSpPr>
          <p:cNvPr id="32" name="Ορθογώνιο 31"/>
          <p:cNvSpPr/>
          <p:nvPr/>
        </p:nvSpPr>
        <p:spPr>
          <a:xfrm>
            <a:off x="7473678" y="3905180"/>
            <a:ext cx="4523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΄</a:t>
            </a:r>
            <a:endParaRPr lang="el-GR" sz="6600" b="1" cap="none" spc="0" dirty="0">
              <a:ln w="11430"/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33" name="Ορθογώνιο 32"/>
          <p:cNvSpPr/>
          <p:nvPr/>
        </p:nvSpPr>
        <p:spPr>
          <a:xfrm>
            <a:off x="5416860" y="1312892"/>
            <a:ext cx="48122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 smtClean="0">
                <a:ln w="11430"/>
                <a:latin typeface="Aka-AcidGR-DiaryGirl" pitchFamily="2" charset="-95"/>
                <a:ea typeface="Aka-AcidGR-DiaryGirl" pitchFamily="2" charset="-95"/>
              </a:rPr>
              <a:t>¨</a:t>
            </a:r>
            <a:endParaRPr lang="el-GR" sz="6600" b="1" cap="none" spc="0" dirty="0">
              <a:ln w="11430"/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34" name="Ορθογώνιο 33"/>
          <p:cNvSpPr/>
          <p:nvPr/>
        </p:nvSpPr>
        <p:spPr>
          <a:xfrm>
            <a:off x="2543782" y="1988840"/>
            <a:ext cx="48122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 smtClean="0">
                <a:ln w="11430"/>
                <a:latin typeface="Aka-AcidGR-DiaryGirl" pitchFamily="2" charset="-95"/>
                <a:ea typeface="Aka-AcidGR-DiaryGirl" pitchFamily="2" charset="-95"/>
              </a:rPr>
              <a:t>¨</a:t>
            </a:r>
            <a:endParaRPr lang="el-GR" sz="6600" b="1" cap="none" spc="0" dirty="0">
              <a:ln w="11430"/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35" name="Ορθογώνιο 34"/>
          <p:cNvSpPr/>
          <p:nvPr/>
        </p:nvSpPr>
        <p:spPr>
          <a:xfrm>
            <a:off x="8117092" y="2032972"/>
            <a:ext cx="48122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 smtClean="0">
                <a:ln w="11430"/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¨</a:t>
            </a:r>
            <a:endParaRPr lang="el-GR" sz="6600" b="1" cap="none" spc="0" dirty="0">
              <a:ln w="11430"/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36" name="Ορθογώνιο 35"/>
          <p:cNvSpPr/>
          <p:nvPr/>
        </p:nvSpPr>
        <p:spPr>
          <a:xfrm>
            <a:off x="4746346" y="1816948"/>
            <a:ext cx="4523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΄</a:t>
            </a:r>
            <a:endParaRPr lang="el-GR" sz="6600" b="1" cap="none" spc="0" dirty="0">
              <a:ln w="11430"/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62000"/>
          </a:blip>
          <a:srcRect/>
          <a:stretch>
            <a:fillRect/>
          </a:stretch>
        </p:blipFill>
        <p:spPr bwMode="auto">
          <a:xfrm>
            <a:off x="0" y="0"/>
            <a:ext cx="9144000" cy="680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51000"/>
          </a:blip>
          <a:srcRect/>
          <a:stretch>
            <a:fillRect/>
          </a:stretch>
        </p:blipFill>
        <p:spPr bwMode="auto">
          <a:xfrm>
            <a:off x="611560" y="548680"/>
            <a:ext cx="8676456" cy="549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Ορθογώνιο 2"/>
          <p:cNvSpPr/>
          <p:nvPr/>
        </p:nvSpPr>
        <p:spPr>
          <a:xfrm>
            <a:off x="2305510" y="116632"/>
            <a:ext cx="4520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b="1" dirty="0">
                <a:solidFill>
                  <a:srgbClr val="CC00CC"/>
                </a:solidFill>
                <a:latin typeface="Book Antiqua" panose="02040602050305030304" pitchFamily="18" charset="0"/>
              </a:rPr>
              <a:t>ΒΙΒΛΙΟ ΓΛΩΣΣΑΣ – Β’ ΤΕΥΧΟΣ σελ. </a:t>
            </a:r>
            <a:r>
              <a:rPr lang="el-GR" b="1" dirty="0" smtClean="0">
                <a:solidFill>
                  <a:srgbClr val="CC00CC"/>
                </a:solidFill>
                <a:latin typeface="Book Antiqua" panose="02040602050305030304" pitchFamily="18" charset="0"/>
              </a:rPr>
              <a:t>42</a:t>
            </a:r>
            <a:endParaRPr lang="el-GR" b="1" dirty="0">
              <a:solidFill>
                <a:srgbClr val="CC00CC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Άκουσε το μελοποιημένο το ποίημα του Νίκου Γκάτσου.</a:t>
            </a:r>
            <a:br>
              <a:rPr lang="el-G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hlinkClick r:id="rId2"/>
              </a:rPr>
              <a:t>https://www.youtube.com/watch?v=cSnWR21ebdk&amp;feature=emb_logo</a:t>
            </a:r>
            <a:endParaRPr lang="el-G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708920"/>
            <a:ext cx="3893495" cy="3707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4286"/>
          <a:stretch>
            <a:fillRect/>
          </a:stretch>
        </p:blipFill>
        <p:spPr bwMode="auto">
          <a:xfrm>
            <a:off x="-1" y="0"/>
            <a:ext cx="9144001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804248" y="3283350"/>
            <a:ext cx="216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CC00CC"/>
                </a:solidFill>
                <a:latin typeface="Book Antiqua" panose="02040602050305030304" pitchFamily="18" charset="0"/>
              </a:rPr>
              <a:t>ΤΕΤΡΑΔΙΟ ΓΛΩΣΣΑΣ – Β’ ΤΕΥΧΟΣ σελ. 40</a:t>
            </a:r>
            <a:endParaRPr lang="el-GR" sz="2400" b="1" dirty="0">
              <a:solidFill>
                <a:srgbClr val="CC00CC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8578"/>
            <a:ext cx="8229600" cy="1143000"/>
          </a:xfrm>
        </p:spPr>
        <p:txBody>
          <a:bodyPr/>
          <a:lstStyle/>
          <a:p>
            <a:endParaRPr lang="el-GR" sz="360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3940"/>
            <a:ext cx="9161884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368690" y="2371527"/>
            <a:ext cx="22900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Το αεράκι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213118" y="2947591"/>
            <a:ext cx="26244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θ</a:t>
            </a:r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α αφρίσει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907724" y="3451647"/>
            <a:ext cx="19293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α</a:t>
            </a:r>
            <a:r>
              <a:rPr lang="el-GR" sz="4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πό του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2802849" y="3955703"/>
            <a:ext cx="26325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θα αργήσει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582290" y="4531767"/>
            <a:ext cx="26905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π</a:t>
            </a:r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ου έχουμε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15403" y="5035823"/>
            <a:ext cx="25570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σ</a:t>
            </a:r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ε όμορφο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619"/>
          <a:stretch>
            <a:fillRect/>
          </a:stretch>
        </p:blipFill>
        <p:spPr bwMode="auto">
          <a:xfrm>
            <a:off x="0" y="0"/>
            <a:ext cx="9057376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5359084" y="2803575"/>
            <a:ext cx="14620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παιδί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793364" y="2083495"/>
            <a:ext cx="21437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παιχνίδι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663384" y="3523655"/>
            <a:ext cx="16225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παίζει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707990" y="4243735"/>
            <a:ext cx="20212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παιδικό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67767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161233" y="1688119"/>
            <a:ext cx="12250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Πού</a:t>
            </a:r>
            <a:r>
              <a:rPr lang="el-GR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744804" y="2116747"/>
            <a:ext cx="17684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βοριάς</a:t>
            </a:r>
            <a:r>
              <a:rPr lang="el-GR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2073675" y="2633190"/>
            <a:ext cx="14839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στεριά</a:t>
            </a:r>
            <a:endParaRPr lang="el-GR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6747643" y="2633190"/>
            <a:ext cx="9541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που</a:t>
            </a:r>
            <a:endParaRPr lang="el-GR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577884" y="3331193"/>
            <a:ext cx="14478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Πώς</a:t>
            </a:r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l-GR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3782599" y="3861048"/>
            <a:ext cx="20557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παιχνίδια</a:t>
            </a:r>
            <a:endParaRPr lang="el-GR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1887158" y="4188449"/>
            <a:ext cx="12141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πως</a:t>
            </a:r>
            <a:r>
              <a:rPr lang="el-GR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3300438" y="4974267"/>
            <a:ext cx="15969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πόδια</a:t>
            </a:r>
            <a:r>
              <a:rPr lang="el-GR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60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1111047" y="1136938"/>
            <a:ext cx="59088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Όταν φτάσουν στο λιμάνι , τα</a:t>
            </a:r>
            <a:endParaRPr lang="el-GR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07504" y="1556792"/>
            <a:ext cx="23330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παιχνίδια</a:t>
            </a:r>
            <a:r>
              <a:rPr lang="el-GR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endParaRPr lang="el-GR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052952" y="29200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  </a:t>
            </a:r>
            <a:r>
              <a:rPr lang="el-GR" b="1" dirty="0" smtClean="0">
                <a:solidFill>
                  <a:srgbClr val="FF0000"/>
                </a:solidFill>
              </a:rPr>
              <a:t>ΑΣΚΗΣΗ ΓΙΑ ΤΟ ΣΠΙΤΙ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z="400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-2532"/>
            <a:ext cx="9144001" cy="569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4811962" y="1424970"/>
            <a:ext cx="332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ί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3526078" y="2433082"/>
            <a:ext cx="332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ί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7000292" y="2417702"/>
            <a:ext cx="332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ί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6000159" y="2917768"/>
            <a:ext cx="332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ι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4169019" y="3441194"/>
            <a:ext cx="332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ι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8143299" y="3417834"/>
            <a:ext cx="332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ι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6000159" y="3989338"/>
            <a:ext cx="332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ι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3240325" y="4489404"/>
            <a:ext cx="332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ι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6669350" y="4489404"/>
            <a:ext cx="332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ι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5883532" y="4989470"/>
            <a:ext cx="332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ι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131</Words>
  <Application>Microsoft Office PowerPoint</Application>
  <PresentationFormat>Προβολή στην οθόνη (4:3)</PresentationFormat>
  <Paragraphs>79</Paragraphs>
  <Slides>11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Μια Κυριακή του Μάρτη</vt:lpstr>
      <vt:lpstr>Παρουσίαση του PowerPoint</vt:lpstr>
      <vt:lpstr>Άκουσε το μελοποιημένο το ποίημα του Νίκου Γκάτσου. https://www.youtube.com/watch?v=cSnWR21ebdk&amp;feature=emb_logo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Μια Κυριακή του Μάρτη</dc:title>
  <dc:creator>Ιωαννα</dc:creator>
  <cp:lastModifiedBy>Eleftheria Papadimitriou</cp:lastModifiedBy>
  <cp:revision>18</cp:revision>
  <dcterms:created xsi:type="dcterms:W3CDTF">2013-04-08T13:58:15Z</dcterms:created>
  <dcterms:modified xsi:type="dcterms:W3CDTF">2020-05-08T13:19:13Z</dcterms:modified>
</cp:coreProperties>
</file>