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5" r:id="rId8"/>
    <p:sldId id="268" r:id="rId9"/>
    <p:sldId id="260" r:id="rId10"/>
    <p:sldId id="261" r:id="rId11"/>
    <p:sldId id="262" r:id="rId12"/>
    <p:sldId id="263" r:id="rId13"/>
    <p:sldId id="264" r:id="rId14"/>
    <p:sldId id="269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35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8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3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3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2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39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6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1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16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62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03C8-0166-40C9-9B3C-512A09D7071D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4334-B968-4401-A02C-D83A90F5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72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336"/>
            <a:ext cx="9133414" cy="690202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076056" y="-273273"/>
            <a:ext cx="3091880" cy="2118097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Καλοκαιρινή εκδρομή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5" y="6488668"/>
            <a:ext cx="585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ΔΑΣΚΑΛΑ : ΕΛΕΥΘΕΡΙΑ ΠΑΠΑΔΗΜΗΤΡΙΟΥ</a:t>
            </a:r>
            <a:endParaRPr lang="el-GR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9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/>
          <a:stretch/>
        </p:blipFill>
        <p:spPr bwMode="auto">
          <a:xfrm>
            <a:off x="-6718" y="116632"/>
            <a:ext cx="9144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89260"/>
            <a:ext cx="23762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5436096" y="393305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3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1440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1520" y="2876743"/>
            <a:ext cx="81677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Chubby" pitchFamily="2" charset="-95"/>
              </a:rPr>
              <a:t>Οι  ποντικοί   φωτογραφίζουν τα</a:t>
            </a:r>
          </a:p>
          <a:p>
            <a:r>
              <a:rPr lang="el-GR" sz="3600" b="1" dirty="0" smtClean="0">
                <a:ea typeface="Aka-AcidGR-Chubby" pitchFamily="2" charset="-95"/>
              </a:rPr>
              <a:t>           ψηλά δέντρα.</a:t>
            </a:r>
            <a:endParaRPr lang="el-GR" sz="3600" b="1" dirty="0">
              <a:ea typeface="Aka-AcidGR-Chubb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240606" y="4790762"/>
            <a:ext cx="66728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300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r>
              <a:rPr lang="el-GR" sz="4400" b="1" spc="3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Chubby" pitchFamily="2" charset="-95"/>
                <a:ea typeface="Aka-AcidGR-Chubby" pitchFamily="2" charset="-95"/>
              </a:rPr>
              <a:t>    </a:t>
            </a:r>
            <a:r>
              <a:rPr lang="el-GR" sz="3600" b="1" dirty="0" smtClean="0">
                <a:ea typeface="Aka-AcidGR-Chubby" pitchFamily="2" charset="-95"/>
              </a:rPr>
              <a:t>κοιτάνε  με τα τηλεσκόπιά</a:t>
            </a:r>
            <a:endParaRPr lang="el-GR" sz="3600" b="1" dirty="0">
              <a:ea typeface="Aka-AcidGR-Chubby" pitchFamily="2" charset="-9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37495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ea typeface="Aka-AcidGR-Chubby" pitchFamily="2" charset="-95"/>
              </a:rPr>
              <a:t>τους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1615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19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9" decel="50000" autoRev="1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5" fill="hold">
                                          <p:stCondLst>
                                            <p:cond delay="6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3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19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9" decel="50000" autoRev="1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5" fill="hold">
                                          <p:stCondLst>
                                            <p:cond delay="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7288"/>
            <a:ext cx="8858250" cy="55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20163" y="2001614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Chubby" pitchFamily="2" charset="-95"/>
              </a:rPr>
              <a:t>Δευτέρα</a:t>
            </a:r>
            <a:r>
              <a:rPr lang="el-GR" sz="5400" b="1" spc="3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endParaRPr lang="el-GR" sz="5400" b="1" spc="30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184196" y="2001614"/>
            <a:ext cx="1647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Τρίτη</a:t>
            </a:r>
            <a:r>
              <a:rPr lang="el-GR" sz="5400" b="1" spc="3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endParaRPr lang="el-GR" sz="5400" b="1" spc="30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756127" y="2577098"/>
            <a:ext cx="2038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Τετάρτη 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949449" y="3081154"/>
            <a:ext cx="1923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Πέμπτη 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13883" y="3657218"/>
            <a:ext cx="281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Παρασκευή 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92929" y="4161274"/>
            <a:ext cx="2180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Σάββατο 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017414" y="5241394"/>
            <a:ext cx="2109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Κυριακή </a:t>
            </a:r>
            <a:endParaRPr lang="el-GR" sz="4000" b="1" dirty="0"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040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036496" cy="36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54576" y="1857598"/>
            <a:ext cx="292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Δευτέρα ,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733584" y="1844824"/>
            <a:ext cx="21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Τρίτη , 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461844" y="1857598"/>
            <a:ext cx="281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Τετάρτη ,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2951" y="2793702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Πέμπτη ,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483768" y="2793702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Παρασκευή ,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8595" y="3645024"/>
            <a:ext cx="29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Σάββατο ,</a:t>
            </a:r>
            <a:endParaRPr lang="el-GR" sz="5400" dirty="0">
              <a:ea typeface="Aka-AcidGR-Chubby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751801" y="3645024"/>
            <a:ext cx="2828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ea typeface="Aka-AcidGR-Chubby" pitchFamily="2" charset="-95"/>
              </a:rPr>
              <a:t>Κυριακή </a:t>
            </a:r>
            <a:endParaRPr lang="el-GR" sz="5400" dirty="0"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462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71744"/>
            <a:ext cx="2102896" cy="3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275856" y="692696"/>
            <a:ext cx="5400600" cy="2160240"/>
          </a:xfrm>
          <a:prstGeom prst="wedgeRoundRectCallout">
            <a:avLst>
              <a:gd name="adj1" fmla="val -48897"/>
              <a:gd name="adj2" fmla="val 891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τις ημέρες της εβδομάδας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5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θα τις έχουμε και για ορθογραφία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9" y="0"/>
            <a:ext cx="91749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"/>
          <a:stretch/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70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67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" y="5441045"/>
            <a:ext cx="1500572" cy="99647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123728" y="5096716"/>
            <a:ext cx="6192688" cy="1440160"/>
          </a:xfrm>
          <a:prstGeom prst="wedgeRoundRectCallout">
            <a:avLst>
              <a:gd name="adj1" fmla="val -53997"/>
              <a:gd name="adj2" fmla="val 4779"/>
              <a:gd name="adj3" fmla="val 16667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ea typeface="Aka-AcidGR-Chubby" pitchFamily="2" charset="-95"/>
              </a:rPr>
              <a:t>Το λεωφορείο για την Ψιλή Άμμο ήταν γεμάτο.</a:t>
            </a:r>
            <a:endParaRPr lang="el-GR" sz="3200" dirty="0">
              <a:solidFill>
                <a:schemeClr val="tx1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47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67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" y="5441045"/>
            <a:ext cx="1500572" cy="99647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123728" y="5096716"/>
            <a:ext cx="6192688" cy="1440160"/>
          </a:xfrm>
          <a:prstGeom prst="wedgeRoundRectCallout">
            <a:avLst>
              <a:gd name="adj1" fmla="val -53997"/>
              <a:gd name="adj2" fmla="val 4779"/>
              <a:gd name="adj3" fmla="val 16667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ea typeface="Aka-AcidGR-Chubby" pitchFamily="2" charset="-95"/>
              </a:rPr>
              <a:t>Τι ώρα θα φύγουν τα παιδιά ;</a:t>
            </a:r>
            <a:endParaRPr lang="el-GR" sz="3200" dirty="0">
              <a:solidFill>
                <a:schemeClr val="tx1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98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67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" y="5441045"/>
            <a:ext cx="1500572" cy="99647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123728" y="5096716"/>
            <a:ext cx="6192688" cy="1440160"/>
          </a:xfrm>
          <a:prstGeom prst="wedgeRoundRectCallout">
            <a:avLst>
              <a:gd name="adj1" fmla="val -53997"/>
              <a:gd name="adj2" fmla="val 4779"/>
              <a:gd name="adj3" fmla="val 16667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ea typeface="Aka-AcidGR-Chubby" pitchFamily="2" charset="-95"/>
              </a:rPr>
              <a:t>Πόση ώρα θα περιμένουν για το επόμενο δρομολόγιο ;</a:t>
            </a:r>
            <a:endParaRPr lang="el-GR" sz="3200" dirty="0">
              <a:solidFill>
                <a:schemeClr val="tx1"/>
              </a:solidFill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200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πεξήγηση με στρογγυλεμένο παραλληλόγραμμο 1"/>
          <p:cNvSpPr/>
          <p:nvPr/>
        </p:nvSpPr>
        <p:spPr>
          <a:xfrm>
            <a:off x="1938794" y="5122112"/>
            <a:ext cx="7025694" cy="1303532"/>
          </a:xfrm>
          <a:prstGeom prst="wedgeRoundRectCallout">
            <a:avLst>
              <a:gd name="adj1" fmla="val -53640"/>
              <a:gd name="adj2" fmla="val -16361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ea typeface="Aka-AcidGR-Chubby" pitchFamily="2" charset="-95"/>
              </a:rPr>
              <a:t>Η διαδρομή μέχρι την Ψιλή Άμμο είναι μια ώρα. Τι ώρα θα φτάσουν εκεί;</a:t>
            </a:r>
            <a:endParaRPr lang="el-GR" sz="3200" dirty="0">
              <a:solidFill>
                <a:schemeClr val="tx1"/>
              </a:solidFill>
              <a:ea typeface="Aka-AcidGR-Chubby" pitchFamily="2" charset="-95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67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" y="5157192"/>
            <a:ext cx="1500572" cy="7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8280920" cy="6396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Γράφω τις σωστές απαντήσεις με τη σειρά </a:t>
            </a:r>
            <a:endParaRPr lang="el-G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462" y="4509120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Θα φύγουν 10 η ώρα 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25210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Μόνο 1 ώρα.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5799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Θα φτάσουν 11 η ώρα.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470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13" y="404664"/>
            <a:ext cx="789622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3" y="3036019"/>
            <a:ext cx="1009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231836" y="4161274"/>
            <a:ext cx="1440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ταξίδι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585532" y="4737338"/>
            <a:ext cx="2176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ταξιδεύω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20170" y="5313402"/>
            <a:ext cx="2174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θάλασσα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533170" y="5889466"/>
            <a:ext cx="2529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Chubby" pitchFamily="2" charset="-95"/>
              </a:rPr>
              <a:t>θαλασσινό</a:t>
            </a:r>
            <a:endParaRPr lang="el-GR" sz="4000" b="1" dirty="0">
              <a:ea typeface="Aka-AcidGR-Chubby" pitchFamily="2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598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ΓΛΩΣΣΑΣ – Β’ ΤΕΥΧΟΣ ΣΕΛ. 73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164</Words>
  <Application>Microsoft Office PowerPoint</Application>
  <PresentationFormat>Προβολή στην οθόνη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Καλοκαιρινή εκδρομή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Καλοκαιρινή εκδρομή</dc:title>
  <dc:creator>Ιωάννα</dc:creator>
  <cp:lastModifiedBy>Eleftheria Papadimitriou</cp:lastModifiedBy>
  <cp:revision>20</cp:revision>
  <dcterms:created xsi:type="dcterms:W3CDTF">2015-06-01T13:27:28Z</dcterms:created>
  <dcterms:modified xsi:type="dcterms:W3CDTF">2021-04-07T07:43:17Z</dcterms:modified>
</cp:coreProperties>
</file>