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71" r:id="rId11"/>
    <p:sldId id="273" r:id="rId12"/>
    <p:sldId id="275" r:id="rId13"/>
    <p:sldId id="276" r:id="rId14"/>
    <p:sldId id="277" r:id="rId15"/>
    <p:sldId id="278" r:id="rId16"/>
    <p:sldId id="288" r:id="rId17"/>
    <p:sldId id="310" r:id="rId18"/>
    <p:sldId id="280" r:id="rId19"/>
    <p:sldId id="283" r:id="rId20"/>
    <p:sldId id="285" r:id="rId21"/>
    <p:sldId id="287" r:id="rId22"/>
    <p:sldId id="311" r:id="rId23"/>
    <p:sldId id="295" r:id="rId24"/>
    <p:sldId id="296" r:id="rId25"/>
    <p:sldId id="297" r:id="rId26"/>
    <p:sldId id="301" r:id="rId27"/>
    <p:sldId id="303" r:id="rId28"/>
    <p:sldId id="305" r:id="rId29"/>
    <p:sldId id="306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C529-AF7E-40D6-87A7-02A52F26DC07}" type="datetimeFigureOut">
              <a:rPr lang="el-GR" smtClean="0"/>
              <a:t>20/2/2021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650E2-0266-4668-95EF-AF0DE06C6A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9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B689-C1AB-45E1-9A51-4E7E260E79D6}" type="datetimeFigureOut">
              <a:rPr lang="el-GR" smtClean="0"/>
              <a:pPr/>
              <a:t>20/2/2021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68860" y="1196752"/>
            <a:ext cx="460628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Ένα γράμμα για την Ιωάννα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416902"/>
            <a:ext cx="2143140" cy="1941393"/>
          </a:xfr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3714744" y="500042"/>
            <a:ext cx="5429256" cy="3143272"/>
          </a:xfrm>
          <a:prstGeom prst="wedgeRoundRectCallout">
            <a:avLst>
              <a:gd name="adj1" fmla="val -67124"/>
              <a:gd name="adj2" fmla="val 2228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</a:rPr>
              <a:t>Ας δούμε πρώτα πού βρίσκεται ο θείος Παύλος.</a:t>
            </a:r>
            <a:endParaRPr lang="el-GR" sz="80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86" y="127904"/>
            <a:ext cx="6624736" cy="6730095"/>
          </a:xfrm>
          <a:prstGeom prst="rect">
            <a:avLst/>
          </a:prstGeom>
        </p:spPr>
      </p:pic>
      <p:sp>
        <p:nvSpPr>
          <p:cNvPr id="8" name="Δάκρυ 7"/>
          <p:cNvSpPr/>
          <p:nvPr/>
        </p:nvSpPr>
        <p:spPr>
          <a:xfrm rot="7561847">
            <a:off x="4318891" y="356025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άκρυ 8"/>
          <p:cNvSpPr/>
          <p:nvPr/>
        </p:nvSpPr>
        <p:spPr>
          <a:xfrm rot="7561847">
            <a:off x="5471021" y="3553202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9" y="4563562"/>
            <a:ext cx="1619531" cy="14670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44208" y="500042"/>
            <a:ext cx="2699792" cy="314327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Ας δούμε πώς γράφουμε ένα γράμμα.</a:t>
            </a:r>
            <a:endParaRPr lang="el-G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9" y="4553085"/>
            <a:ext cx="1619531" cy="148803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76256" y="500042"/>
            <a:ext cx="2267744" cy="314327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Πρώτα γράφουμε τον τόπο </a:t>
            </a:r>
          </a:p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την ημερομηνία</a:t>
            </a:r>
            <a:endParaRPr lang="el-G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285728"/>
            <a:ext cx="1571604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1857356" y="0"/>
            <a:ext cx="1214446" cy="857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000364" y="0"/>
            <a:ext cx="2643206" cy="857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7" y="4214818"/>
            <a:ext cx="1580214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188640"/>
            <a:ext cx="2571736" cy="3454674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Έπειτα συνεχίζουμε μιλώντας στο πρόσωπο που στείλαμε το γράμμα. Αυτό λέγεται </a:t>
            </a:r>
            <a:r>
              <a:rPr lang="el-GR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προσφώνηση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785794"/>
            <a:ext cx="571472" cy="35719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71472" y="500042"/>
            <a:ext cx="3214710" cy="85723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76" y="4437112"/>
            <a:ext cx="1495516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0"/>
            <a:ext cx="2571736" cy="4149080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Μετά γράφουμε τα νέα μας και </a:t>
            </a:r>
            <a:r>
              <a:rPr lang="el-GR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ό,τι</a:t>
            </a: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άλλο θέλουμε να πούμε ή να ρωτήσουμε.</a:t>
            </a:r>
            <a:endParaRPr lang="el-G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2643182"/>
            <a:ext cx="571472" cy="3571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4282" y="1142984"/>
            <a:ext cx="6357982" cy="47149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9" y="4563562"/>
            <a:ext cx="1619531" cy="14670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116632"/>
            <a:ext cx="2571736" cy="352668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Τέλος , 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αιρετάμε 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αυτόν που στέλνουμε το γράμμα </a:t>
            </a:r>
          </a:p>
          <a:p>
            <a:pPr algn="ctr"/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 </a:t>
            </a:r>
            <a:r>
              <a:rPr lang="el-G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γράφουμε ποιοι είμαστε. </a:t>
            </a:r>
            <a:endParaRPr lang="el-GR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1643042" y="6143644"/>
            <a:ext cx="571472" cy="35719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357422" y="5929330"/>
            <a:ext cx="278608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857488" y="6429396"/>
            <a:ext cx="2786082" cy="4286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996952"/>
            <a:ext cx="71287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6104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550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828789" y="5013176"/>
            <a:ext cx="7566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Οι   μαϊμούδες   παίζουν.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5239" cy="58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343072" y="4293096"/>
            <a:ext cx="6102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Η   καμηλοπάρδαλη </a:t>
            </a:r>
          </a:p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τρώει   φύλλα.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587981"/>
            <a:ext cx="1857388" cy="168254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86446" y="1857364"/>
            <a:ext cx="3357554" cy="2357454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Ποιος είναι ο τίτλος του </a:t>
            </a:r>
            <a:r>
              <a:rPr lang="el-GR" sz="3600" b="1" dirty="0" smtClean="0">
                <a:solidFill>
                  <a:schemeClr val="tx1"/>
                </a:solidFill>
              </a:rPr>
              <a:t>μαθήματος</a:t>
            </a:r>
            <a:r>
              <a:rPr lang="el-GR" sz="3600" b="1" dirty="0" smtClean="0">
                <a:solidFill>
                  <a:schemeClr val="tx1"/>
                </a:solidFill>
              </a:rPr>
              <a:t>; </a:t>
            </a:r>
            <a:endParaRPr lang="el-GR" sz="3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19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96172" y="3945830"/>
            <a:ext cx="7896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ελέφαντας  πίνει  νερό.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72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_1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4553"/>
            <a:ext cx="5929354" cy="444012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68860" y="1196752"/>
            <a:ext cx="460628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Ένα γράμμα για την Ιωάννα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6963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FF00"/>
                </a:solidFill>
              </a:rPr>
              <a:t>Τετράδιο Εργασιών</a:t>
            </a:r>
            <a:endParaRPr lang="el-GR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447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404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72274" y="0"/>
            <a:ext cx="2471726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Διαβάζουμε </a:t>
            </a:r>
            <a:endParaRPr lang="el-G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272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8976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118660"/>
            <a:ext cx="1857388" cy="2132215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491880" y="4118660"/>
            <a:ext cx="4643470" cy="1285884"/>
          </a:xfrm>
          <a:prstGeom prst="wedgeRoundRectCallout">
            <a:avLst>
              <a:gd name="adj1" fmla="val -62338"/>
              <a:gd name="adj2" fmla="val 362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Τι παρατηρούμε;</a:t>
            </a:r>
            <a:endParaRPr lang="el-GR" sz="36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862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86381"/>
            <a:ext cx="2124075" cy="1951607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571868" y="500042"/>
            <a:ext cx="5072098" cy="2928958"/>
          </a:xfrm>
          <a:prstGeom prst="wedgeRoundRectCallout">
            <a:avLst>
              <a:gd name="adj1" fmla="val -62991"/>
              <a:gd name="adj2" fmla="val -1434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</a:rPr>
              <a:t>Όταν το που και πως ρωτάνε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</a:rPr>
              <a:t>με τόνο πάντα θέλουν να ‘ναι!</a:t>
            </a:r>
            <a:endParaRPr lang="el-GR" sz="4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 rot="20830926">
            <a:off x="310376" y="5099585"/>
            <a:ext cx="40699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Πού πας;</a:t>
            </a:r>
            <a:endParaRPr lang="el-GR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 rot="790546">
            <a:off x="4010217" y="4276053"/>
            <a:ext cx="5063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Πώς περνάς;</a:t>
            </a:r>
            <a:endParaRPr lang="el-GR" sz="7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0166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52"/>
            <a:ext cx="911885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584800" y="1071546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27874" y="1576976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37200" y="2148480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37200" y="3148612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14678" y="2577108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414484" y="3720116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65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789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20688" y="357166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4348" y="857232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72066" y="1714488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49382" y="3286124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85786" y="2214554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85786" y="4220182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0132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245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286116" y="179129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60244" y="279142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31352" y="372011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703186" y="372011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31880" y="464881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43240" y="142873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839386" y="2362794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53832" y="336292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428860" y="4291620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1334512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497" y="1643050"/>
            <a:ext cx="91494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500298" y="3214686"/>
            <a:ext cx="3278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ού  πας ;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71538" y="3960690"/>
            <a:ext cx="5650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Πάω  στο  λιοντάρι</a:t>
            </a:r>
          </a:p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ου με περιμένει .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641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575965"/>
            <a:ext cx="1857388" cy="170657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29256" y="357166"/>
            <a:ext cx="3571900" cy="3143842"/>
          </a:xfrm>
          <a:prstGeom prst="wedgeRoundRectCallout">
            <a:avLst>
              <a:gd name="adj1" fmla="val 2989"/>
              <a:gd name="adj2" fmla="val 826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spc="300" dirty="0" smtClean="0">
                <a:solidFill>
                  <a:schemeClr val="tx1"/>
                </a:solidFill>
                <a:ea typeface="Aka-AcidGR-Chubby" pitchFamily="2" charset="-95"/>
              </a:rPr>
              <a:t>Τι μορφή έχει το κείμενο </a:t>
            </a:r>
            <a:r>
              <a:rPr lang="el-GR" sz="2800" b="1" spc="300" dirty="0" smtClean="0">
                <a:solidFill>
                  <a:schemeClr val="tx1"/>
                </a:solidFill>
                <a:ea typeface="Aka-AcidGR-Chubby" pitchFamily="2" charset="-95"/>
              </a:rPr>
              <a:t>μας</a:t>
            </a:r>
            <a:r>
              <a:rPr lang="el-GR" sz="2800" b="1" spc="300" dirty="0">
                <a:solidFill>
                  <a:schemeClr val="tx1"/>
                </a:solidFill>
                <a:ea typeface="Aka-AcidGR-Chubby" pitchFamily="2" charset="-95"/>
              </a:rPr>
              <a:t>;</a:t>
            </a:r>
            <a:r>
              <a:rPr lang="el-GR" sz="2800" b="1" spc="300" dirty="0" smtClean="0">
                <a:solidFill>
                  <a:schemeClr val="tx1"/>
                </a:solidFill>
                <a:ea typeface="Aka-AcidGR-Chubby" pitchFamily="2" charset="-95"/>
              </a:rPr>
              <a:t>  </a:t>
            </a:r>
            <a:r>
              <a:rPr lang="el-GR" sz="2800" b="1" spc="300" dirty="0" smtClean="0">
                <a:solidFill>
                  <a:schemeClr val="tx1"/>
                </a:solidFill>
                <a:ea typeface="Aka-AcidGR-Chubby" pitchFamily="2" charset="-95"/>
              </a:rPr>
              <a:t>Από πού το καταλάβατε;</a:t>
            </a:r>
          </a:p>
          <a:p>
            <a:pPr algn="ctr"/>
            <a:r>
              <a:rPr lang="el-GR" sz="2800" b="1" spc="300" dirty="0" smtClean="0">
                <a:solidFill>
                  <a:schemeClr val="tx1"/>
                </a:solidFill>
                <a:ea typeface="Aka-AcidGR-Chubby" pitchFamily="2" charset="-95"/>
              </a:rPr>
              <a:t>;</a:t>
            </a:r>
            <a:endParaRPr lang="el-GR" sz="2800" b="1" spc="300" dirty="0">
              <a:ea typeface="Aka-AcidGR-Chubby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45" y="4221088"/>
            <a:ext cx="1460286" cy="2000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Ορθογώνιο"/>
          <p:cNvSpPr/>
          <p:nvPr/>
        </p:nvSpPr>
        <p:spPr>
          <a:xfrm>
            <a:off x="2643174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5857884" y="357166"/>
            <a:ext cx="3143272" cy="2643206"/>
          </a:xfrm>
          <a:prstGeom prst="wedgeRoundRectCallout">
            <a:avLst>
              <a:gd name="adj1" fmla="val -13339"/>
              <a:gd name="adj2" fmla="val 7740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</a:rPr>
              <a:t>Τι νομίζετε πως έχει γράψει στο γράμμα του ο θείος Παύλος; </a:t>
            </a:r>
            <a:endParaRPr lang="el-GR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070"/>
          <a:stretch>
            <a:fillRect/>
          </a:stretch>
        </p:blipFill>
        <p:spPr bwMode="auto">
          <a:xfrm>
            <a:off x="-1" y="0"/>
            <a:ext cx="8028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74" y="2607440"/>
            <a:ext cx="740325" cy="107152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020272" y="0"/>
            <a:ext cx="2123728" cy="1714488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Ακούμε προσεκτικά τι λέει το γράμμα</a:t>
            </a:r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575965"/>
            <a:ext cx="1857388" cy="170657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29256" y="357166"/>
            <a:ext cx="3571900" cy="3857652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Διαβάζει σιωπηλά ο καθένας το γράμμα του θείου Παύλου. 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285728"/>
            <a:ext cx="2428860" cy="4714884"/>
          </a:xfrm>
          <a:prstGeom prst="wedgeRoundRectCallout">
            <a:avLst>
              <a:gd name="adj1" fmla="val -7200"/>
              <a:gd name="adj2" fmla="val 6394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γράφει ο θείος Παύλος στην Ιωάννα; Πού πήγε και τι είδε;</a:t>
            </a:r>
            <a:endParaRPr lang="el-G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3 - Θέση περιεχομέν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72" y="5572140"/>
            <a:ext cx="946367" cy="85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660232" y="620688"/>
            <a:ext cx="2483768" cy="4379924"/>
          </a:xfrm>
          <a:prstGeom prst="wedgeRoundRectCallout">
            <a:avLst>
              <a:gd name="adj1" fmla="val 9831"/>
              <a:gd name="adj2" fmla="val 5987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Ιωάννα του έχει γράψει γράμμα; Από πού το κατάλαβες; </a:t>
            </a:r>
            <a:endParaRPr lang="el-GR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3 - Θέση περιεχομέν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84" y="5500702"/>
            <a:ext cx="795638" cy="1089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979712" y="1484784"/>
            <a:ext cx="30243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07504" y="1844824"/>
            <a:ext cx="18722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2204864"/>
            <a:ext cx="2643174" cy="2795748"/>
          </a:xfrm>
          <a:prstGeom prst="wedgeRoundRectCallout">
            <a:avLst>
              <a:gd name="adj1" fmla="val 9831"/>
              <a:gd name="adj2" fmla="val 5987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νομίζεις ότι του έγραψε;</a:t>
            </a:r>
            <a:endParaRPr lang="el-GR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40" y="5572140"/>
            <a:ext cx="740325" cy="1071524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323528" y="2420888"/>
            <a:ext cx="46805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242</Words>
  <Application>Microsoft Office PowerPoint</Application>
  <PresentationFormat>Προβολή στην οθόνη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Ένα γράμμα για την Ιωάννα</vt:lpstr>
      <vt:lpstr>νφ</vt:lpstr>
      <vt:lpstr>νφ</vt:lpstr>
      <vt:lpstr>Παρουσίαση του PowerPoint</vt:lpstr>
      <vt:lpstr>νφ</vt:lpstr>
      <vt:lpstr>νφ</vt:lpstr>
      <vt:lpstr>νφ</vt:lpstr>
      <vt:lpstr>νφ</vt:lpstr>
      <vt:lpstr>νφ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Ένα γράμμα για την Ιωάννα</vt:lpstr>
      <vt:lpstr>Διαβάζουμε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γράμμα για την Ιωάννα</dc:title>
  <dc:creator>Ιωαννα</dc:creator>
  <cp:lastModifiedBy>Eleftheria Papadimitriou</cp:lastModifiedBy>
  <cp:revision>37</cp:revision>
  <dcterms:created xsi:type="dcterms:W3CDTF">2013-03-24T19:53:31Z</dcterms:created>
  <dcterms:modified xsi:type="dcterms:W3CDTF">2021-02-20T17:57:56Z</dcterms:modified>
</cp:coreProperties>
</file>